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923" r:id="rId1"/>
  </p:sldMasterIdLst>
  <p:notesMasterIdLst>
    <p:notesMasterId r:id="rId13"/>
  </p:notesMasterIdLst>
  <p:sldIdLst>
    <p:sldId id="256" r:id="rId2"/>
    <p:sldId id="259" r:id="rId3"/>
    <p:sldId id="264" r:id="rId4"/>
    <p:sldId id="350" r:id="rId5"/>
    <p:sldId id="352" r:id="rId6"/>
    <p:sldId id="351" r:id="rId7"/>
    <p:sldId id="353" r:id="rId8"/>
    <p:sldId id="271" r:id="rId9"/>
    <p:sldId id="268" r:id="rId10"/>
    <p:sldId id="349" r:id="rId11"/>
    <p:sldId id="274" r:id="rId12"/>
  </p:sldIdLst>
  <p:sldSz cx="9144000" cy="5143500" type="screen16x9"/>
  <p:notesSz cx="6858000" cy="9144000"/>
  <p:embeddedFontLst>
    <p:embeddedFont>
      <p:font typeface="Oswald" panose="00000500000000000000" pitchFamily="2" charset="0"/>
      <p:regular r:id="rId14"/>
      <p:bold r:id="rId15"/>
    </p:embeddedFont>
    <p:embeddedFont>
      <p:font typeface="Palatino Linotype" panose="02040502050505030304" pitchFamily="18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295555-E93E-4724-B04C-DFFC837B15BC}" v="19" dt="2023-04-17T23:21:20.061"/>
    <p1510:client id="{9E0A7D20-7F93-4CAB-84FE-5B67F6D6041A}" v="49" dt="2023-04-17T20:34:30.093"/>
  </p1510:revLst>
</p1510:revInfo>
</file>

<file path=ppt/tableStyles.xml><?xml version="1.0" encoding="utf-8"?>
<a:tblStyleLst xmlns:a="http://schemas.openxmlformats.org/drawingml/2006/main" def="{0F164482-E55E-4883-BB2E-07D017E72556}">
  <a:tblStyle styleId="{0F164482-E55E-4883-BB2E-07D017E725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6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A" userId="e69b40b6a433e3f8" providerId="LiveId" clId="{9E0A7D20-7F93-4CAB-84FE-5B67F6D6041A}"/>
    <pc:docChg chg="undo custSel addSld delSld modSld modMainMaster">
      <pc:chgData name="S A" userId="e69b40b6a433e3f8" providerId="LiveId" clId="{9E0A7D20-7F93-4CAB-84FE-5B67F6D6041A}" dt="2023-04-17T20:39:43.861" v="606" actId="47"/>
      <pc:docMkLst>
        <pc:docMk/>
      </pc:docMkLst>
      <pc:sldChg chg="addSp delSp modSp mod setBg setClrOvrMap delDesignElem">
        <pc:chgData name="S A" userId="e69b40b6a433e3f8" providerId="LiveId" clId="{9E0A7D20-7F93-4CAB-84FE-5B67F6D6041A}" dt="2023-04-17T20:10:38.683" v="167" actId="26606"/>
        <pc:sldMkLst>
          <pc:docMk/>
          <pc:sldMk cId="0" sldId="256"/>
        </pc:sldMkLst>
        <pc:spChg chg="add del mod">
          <ac:chgData name="S A" userId="e69b40b6a433e3f8" providerId="LiveId" clId="{9E0A7D20-7F93-4CAB-84FE-5B67F6D6041A}" dt="2023-04-17T19:48:31.201" v="66" actId="478"/>
          <ac:spMkLst>
            <pc:docMk/>
            <pc:sldMk cId="0" sldId="256"/>
            <ac:spMk id="3" creationId="{6800B946-4959-FE21-A772-0777053D0013}"/>
          </ac:spMkLst>
        </pc:spChg>
        <pc:spChg chg="add del mod">
          <ac:chgData name="S A" userId="e69b40b6a433e3f8" providerId="LiveId" clId="{9E0A7D20-7F93-4CAB-84FE-5B67F6D6041A}" dt="2023-04-17T19:48:44.206" v="69" actId="478"/>
          <ac:spMkLst>
            <pc:docMk/>
            <pc:sldMk cId="0" sldId="256"/>
            <ac:spMk id="5" creationId="{C933FCC5-9242-7ADC-2B3F-C6280BA38F12}"/>
          </ac:spMkLst>
        </pc:spChg>
        <pc:spChg chg="add mod">
          <ac:chgData name="S A" userId="e69b40b6a433e3f8" providerId="LiveId" clId="{9E0A7D20-7F93-4CAB-84FE-5B67F6D6041A}" dt="2023-04-17T20:10:38.683" v="167" actId="26606"/>
          <ac:spMkLst>
            <pc:docMk/>
            <pc:sldMk cId="0" sldId="256"/>
            <ac:spMk id="7" creationId="{FE547C3A-BA91-03E1-0683-3A75A1D06FDB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11" creationId="{C1AC820A-F7A7-46F3-933A-2CCC7201D3BA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14" creationId="{1B5D6631-F74B-410E-B60D-7C97D6D770D9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15" creationId="{8DAFCA3D-277C-4C06-BC17-5108F3A7009F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16" creationId="{6F300CB1-0412-47A2-BA30-07135C98E785}"/>
          </ac:spMkLst>
        </pc:spChg>
        <pc:spChg chg="add del">
          <ac:chgData name="S A" userId="e69b40b6a433e3f8" providerId="LiveId" clId="{9E0A7D20-7F93-4CAB-84FE-5B67F6D6041A}" dt="2023-04-17T19:49:15.874" v="77" actId="26606"/>
          <ac:spMkLst>
            <pc:docMk/>
            <pc:sldMk cId="0" sldId="256"/>
            <ac:spMk id="20" creationId="{3D6DABB5-1FC3-4E21-AC84-4685B03C9F93}"/>
          </ac:spMkLst>
        </pc:spChg>
        <pc:spChg chg="add del">
          <ac:chgData name="S A" userId="e69b40b6a433e3f8" providerId="LiveId" clId="{9E0A7D20-7F93-4CAB-84FE-5B67F6D6041A}" dt="2023-04-17T19:49:26" v="80"/>
          <ac:spMkLst>
            <pc:docMk/>
            <pc:sldMk cId="0" sldId="256"/>
            <ac:spMk id="21" creationId="{FDF8837B-BAE2-489A-8F93-69216307D5A5}"/>
          </ac:spMkLst>
        </pc:spChg>
        <pc:spChg chg="add del">
          <ac:chgData name="S A" userId="e69b40b6a433e3f8" providerId="LiveId" clId="{9E0A7D20-7F93-4CAB-84FE-5B67F6D6041A}" dt="2023-04-17T19:49:15.874" v="77" actId="26606"/>
          <ac:spMkLst>
            <pc:docMk/>
            <pc:sldMk cId="0" sldId="256"/>
            <ac:spMk id="22" creationId="{FC5790B5-250E-45E6-A05D-C3D1D459BC9D}"/>
          </ac:spMkLst>
        </pc:spChg>
        <pc:spChg chg="add del">
          <ac:chgData name="S A" userId="e69b40b6a433e3f8" providerId="LiveId" clId="{9E0A7D20-7F93-4CAB-84FE-5B67F6D6041A}" dt="2023-04-17T20:06:41.247" v="93"/>
          <ac:spMkLst>
            <pc:docMk/>
            <pc:sldMk cId="0" sldId="256"/>
            <ac:spMk id="25" creationId="{8CD2B798-7994-4548-A2BE-4AEF9C1A5FAE}"/>
          </ac:spMkLst>
        </pc:spChg>
        <pc:spChg chg="add del">
          <ac:chgData name="S A" userId="e69b40b6a433e3f8" providerId="LiveId" clId="{9E0A7D20-7F93-4CAB-84FE-5B67F6D6041A}" dt="2023-04-17T20:06:41.247" v="93"/>
          <ac:spMkLst>
            <pc:docMk/>
            <pc:sldMk cId="0" sldId="256"/>
            <ac:spMk id="26" creationId="{E6162320-3B67-42BB-AF9D-939326E6489E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27" creationId="{2BEE9E27-5550-4DAA-935D-B987C1160628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29" creationId="{9B4AF4B7-C89D-4321-877F-0944ED8F458E}"/>
          </ac:spMkLst>
        </pc:spChg>
        <pc:spChg chg="add del">
          <ac:chgData name="S A" userId="e69b40b6a433e3f8" providerId="LiveId" clId="{9E0A7D20-7F93-4CAB-84FE-5B67F6D6041A}" dt="2023-04-17T19:49:46.932" v="82" actId="26606"/>
          <ac:spMkLst>
            <pc:docMk/>
            <pc:sldMk cId="0" sldId="256"/>
            <ac:spMk id="31" creationId="{486F1C7C-0D59-4A57-B9FF-60AF2D0ECA95}"/>
          </ac:spMkLst>
        </pc:spChg>
        <pc:spChg chg="add del">
          <ac:chgData name="S A" userId="e69b40b6a433e3f8" providerId="LiveId" clId="{9E0A7D20-7F93-4CAB-84FE-5B67F6D6041A}" dt="2023-04-17T20:06:41.247" v="93"/>
          <ac:spMkLst>
            <pc:docMk/>
            <pc:sldMk cId="0" sldId="256"/>
            <ac:spMk id="32" creationId="{87DED590-291C-4D46-BBE6-EE5F0C44D6DE}"/>
          </ac:spMkLst>
        </pc:spChg>
        <pc:spChg chg="add del">
          <ac:chgData name="S A" userId="e69b40b6a433e3f8" providerId="LiveId" clId="{9E0A7D20-7F93-4CAB-84FE-5B67F6D6041A}" dt="2023-04-17T20:06:41.247" v="93"/>
          <ac:spMkLst>
            <pc:docMk/>
            <pc:sldMk cId="0" sldId="256"/>
            <ac:spMk id="34" creationId="{081EC9D6-90B6-4037-BCD1-DF32371E212A}"/>
          </ac:spMkLst>
        </pc:spChg>
        <pc:spChg chg="add del">
          <ac:chgData name="S A" userId="e69b40b6a433e3f8" providerId="LiveId" clId="{9E0A7D20-7F93-4CAB-84FE-5B67F6D6041A}" dt="2023-04-17T20:06:41.247" v="93"/>
          <ac:spMkLst>
            <pc:docMk/>
            <pc:sldMk cId="0" sldId="256"/>
            <ac:spMk id="36" creationId="{09DFC1FD-759F-47F1-B791-6DD75BB7FFF6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40" creationId="{3A8C6BC2-E9E2-4780-8A41-064073CD436B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42" creationId="{E70450CF-22E9-4B1D-B146-30FEE770C400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44" creationId="{80238079-1F65-476A-BC6C-F2D3BD2683BA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45" creationId="{3740C935-D2D3-4F63-A4DA-CD768BB3F409}"/>
          </ac:spMkLst>
        </pc:spChg>
        <pc:spChg chg="add del">
          <ac:chgData name="S A" userId="e69b40b6a433e3f8" providerId="LiveId" clId="{9E0A7D20-7F93-4CAB-84FE-5B67F6D6041A}" dt="2023-04-17T20:06:50.559" v="95" actId="26606"/>
          <ac:spMkLst>
            <pc:docMk/>
            <pc:sldMk cId="0" sldId="256"/>
            <ac:spMk id="48" creationId="{B40FCD49-2060-48B9-8212-8A5F1DF4726F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49" creationId="{9E1E7F64-0923-4A8C-8C57-8DA53D5B4BB6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50" creationId="{09478849-EFF2-4DE4-983C-8EE3FA1EB98E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51" creationId="{C7659007-D861-4E94-9C3A-A056785E9BAC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52" creationId="{3510B89F-E2F1-498D-89E6-BBD1F7A83E09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53" creationId="{9B98270E-648F-4E36-B844-0EDB47720FE5}"/>
          </ac:spMkLst>
        </pc:spChg>
        <pc:spChg chg="add del">
          <ac:chgData name="S A" userId="e69b40b6a433e3f8" providerId="LiveId" clId="{9E0A7D20-7F93-4CAB-84FE-5B67F6D6041A}" dt="2023-04-17T19:49:50.918" v="84" actId="26606"/>
          <ac:spMkLst>
            <pc:docMk/>
            <pc:sldMk cId="0" sldId="256"/>
            <ac:spMk id="54" creationId="{FD928195-4D39-4483-8E9C-DDEF45288D0F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56" creationId="{1B5D6631-F74B-410E-B60D-7C97D6D770D9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57" creationId="{6F300CB1-0412-47A2-BA30-07135C98E785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58" creationId="{C1AC820A-F7A7-46F3-933A-2CCC7201D3BA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59" creationId="{8DAFCA3D-277C-4C06-BC17-5108F3A7009F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62" creationId="{2928117C-9446-4E7F-AE62-95E0F6DB5B27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63" creationId="{2E31FADD-28C8-4F4E-91A0-B3CB76EF2964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64" creationId="{FED926F3-B564-439F-AB6E-6E0034F58ADA}"/>
          </ac:spMkLst>
        </pc:spChg>
        <pc:spChg chg="add del">
          <ac:chgData name="S A" userId="e69b40b6a433e3f8" providerId="LiveId" clId="{9E0A7D20-7F93-4CAB-84FE-5B67F6D6041A}" dt="2023-04-17T19:49:55.268" v="87"/>
          <ac:spMkLst>
            <pc:docMk/>
            <pc:sldMk cId="0" sldId="256"/>
            <ac:spMk id="65" creationId="{E6D331CB-6FBA-4372-AC60-F6B170C67943}"/>
          </ac:spMkLst>
        </pc:spChg>
        <pc:spChg chg="add del">
          <ac:chgData name="S A" userId="e69b40b6a433e3f8" providerId="LiveId" clId="{9E0A7D20-7F93-4CAB-84FE-5B67F6D6041A}" dt="2023-04-17T20:07:08.333" v="97" actId="26606"/>
          <ac:spMkLst>
            <pc:docMk/>
            <pc:sldMk cId="0" sldId="256"/>
            <ac:spMk id="71" creationId="{31CA2540-FD07-4286-91E4-8D0DE4E50979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75" creationId="{84D30AFB-4D71-48B0-AA00-28EE92363A5F}"/>
          </ac:spMkLst>
        </pc:spChg>
        <pc:spChg chg="add del">
          <ac:chgData name="S A" userId="e69b40b6a433e3f8" providerId="LiveId" clId="{9E0A7D20-7F93-4CAB-84FE-5B67F6D6041A}" dt="2023-04-17T20:07:11.924" v="100"/>
          <ac:spMkLst>
            <pc:docMk/>
            <pc:sldMk cId="0" sldId="256"/>
            <ac:spMk id="78" creationId="{B40FCD49-2060-48B9-8212-8A5F1DF4726F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81" creationId="{96A0B76F-8010-4C62-B4B6-C5FC438C059E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82" creationId="{9FC936C0-4624-438D-BDD0-6B296BD6409D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83" creationId="{E08D4B6A-8113-4DFB-B82E-B60CAC8E0A50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84" creationId="{9822E561-F97C-4CBB-A9A6-A6BF6317BC84}"/>
          </ac:spMkLst>
        </pc:spChg>
        <pc:spChg chg="add del">
          <ac:chgData name="S A" userId="e69b40b6a433e3f8" providerId="LiveId" clId="{9E0A7D20-7F93-4CAB-84FE-5B67F6D6041A}" dt="2023-04-17T20:07:46.955" v="105" actId="26606"/>
          <ac:spMkLst>
            <pc:docMk/>
            <pc:sldMk cId="0" sldId="256"/>
            <ac:spMk id="85" creationId="{B01B0E58-A5C8-4CDA-A2E0-35DF94E59857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87" creationId="{2928117C-9446-4E7F-AE62-95E0F6DB5B27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88" creationId="{84D30AFB-4D71-48B0-AA00-28EE92363A5F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89" creationId="{96A0B76F-8010-4C62-B4B6-C5FC438C059E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90" creationId="{9FC936C0-4624-438D-BDD0-6B296BD6409D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91" creationId="{26B4480E-B7FF-4481-890E-043A69AE6FE2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92" creationId="{64C13BAB-7C00-4D21-A857-E3D41C0A2A66}"/>
          </ac:spMkLst>
        </pc:spChg>
        <pc:spChg chg="add del">
          <ac:chgData name="S A" userId="e69b40b6a433e3f8" providerId="LiveId" clId="{9E0A7D20-7F93-4CAB-84FE-5B67F6D6041A}" dt="2023-04-17T20:07:50.278" v="107" actId="26606"/>
          <ac:spMkLst>
            <pc:docMk/>
            <pc:sldMk cId="0" sldId="256"/>
            <ac:spMk id="93" creationId="{1F1FF39A-AC3C-4066-9D4C-519AA22812EA}"/>
          </ac:spMkLst>
        </pc:spChg>
        <pc:spChg chg="add del">
          <ac:chgData name="S A" userId="e69b40b6a433e3f8" providerId="LiveId" clId="{9E0A7D20-7F93-4CAB-84FE-5B67F6D6041A}" dt="2023-04-17T20:07:51.871" v="109" actId="26606"/>
          <ac:spMkLst>
            <pc:docMk/>
            <pc:sldMk cId="0" sldId="256"/>
            <ac:spMk id="95" creationId="{2928117C-9446-4E7F-AE62-95E0F6DB5B27}"/>
          </ac:spMkLst>
        </pc:spChg>
        <pc:spChg chg="add del">
          <ac:chgData name="S A" userId="e69b40b6a433e3f8" providerId="LiveId" clId="{9E0A7D20-7F93-4CAB-84FE-5B67F6D6041A}" dt="2023-04-17T20:07:51.871" v="109" actId="26606"/>
          <ac:spMkLst>
            <pc:docMk/>
            <pc:sldMk cId="0" sldId="256"/>
            <ac:spMk id="96" creationId="{84D30AFB-4D71-48B0-AA00-28EE92363A5F}"/>
          </ac:spMkLst>
        </pc:spChg>
        <pc:spChg chg="add del">
          <ac:chgData name="S A" userId="e69b40b6a433e3f8" providerId="LiveId" clId="{9E0A7D20-7F93-4CAB-84FE-5B67F6D6041A}" dt="2023-04-17T20:07:51.871" v="109" actId="26606"/>
          <ac:spMkLst>
            <pc:docMk/>
            <pc:sldMk cId="0" sldId="256"/>
            <ac:spMk id="97" creationId="{96A0B76F-8010-4C62-B4B6-C5FC438C059E}"/>
          </ac:spMkLst>
        </pc:spChg>
        <pc:spChg chg="add del">
          <ac:chgData name="S A" userId="e69b40b6a433e3f8" providerId="LiveId" clId="{9E0A7D20-7F93-4CAB-84FE-5B67F6D6041A}" dt="2023-04-17T20:07:51.871" v="109" actId="26606"/>
          <ac:spMkLst>
            <pc:docMk/>
            <pc:sldMk cId="0" sldId="256"/>
            <ac:spMk id="98" creationId="{9FC936C0-4624-438D-BDD0-6B296BD6409D}"/>
          </ac:spMkLst>
        </pc:spChg>
        <pc:spChg chg="add del">
          <ac:chgData name="S A" userId="e69b40b6a433e3f8" providerId="LiveId" clId="{9E0A7D20-7F93-4CAB-84FE-5B67F6D6041A}" dt="2023-04-17T20:07:51.871" v="109" actId="26606"/>
          <ac:spMkLst>
            <pc:docMk/>
            <pc:sldMk cId="0" sldId="256"/>
            <ac:spMk id="99" creationId="{4B526CBF-0AA4-49A9-B305-EE0AF3AF6D3C}"/>
          </ac:spMkLst>
        </pc:spChg>
        <pc:spChg chg="add del">
          <ac:chgData name="S A" userId="e69b40b6a433e3f8" providerId="LiveId" clId="{9E0A7D20-7F93-4CAB-84FE-5B67F6D6041A}" dt="2023-04-17T20:08:47.654" v="118"/>
          <ac:spMkLst>
            <pc:docMk/>
            <pc:sldMk cId="0" sldId="256"/>
            <ac:spMk id="101" creationId="{B40FCD49-2060-48B9-8212-8A5F1DF4726F}"/>
          </ac:spMkLst>
        </pc:spChg>
        <pc:spChg chg="add del">
          <ac:chgData name="S A" userId="e69b40b6a433e3f8" providerId="LiveId" clId="{9E0A7D20-7F93-4CAB-84FE-5B67F6D6041A}" dt="2023-04-17T20:07:58.518" v="111" actId="26606"/>
          <ac:spMkLst>
            <pc:docMk/>
            <pc:sldMk cId="0" sldId="256"/>
            <ac:spMk id="104" creationId="{2928117C-9446-4E7F-AE62-95E0F6DB5B27}"/>
          </ac:spMkLst>
        </pc:spChg>
        <pc:spChg chg="add del">
          <ac:chgData name="S A" userId="e69b40b6a433e3f8" providerId="LiveId" clId="{9E0A7D20-7F93-4CAB-84FE-5B67F6D6041A}" dt="2023-04-17T20:07:58.518" v="111" actId="26606"/>
          <ac:spMkLst>
            <pc:docMk/>
            <pc:sldMk cId="0" sldId="256"/>
            <ac:spMk id="105" creationId="{84D30AFB-4D71-48B0-AA00-28EE92363A5F}"/>
          </ac:spMkLst>
        </pc:spChg>
        <pc:spChg chg="add del">
          <ac:chgData name="S A" userId="e69b40b6a433e3f8" providerId="LiveId" clId="{9E0A7D20-7F93-4CAB-84FE-5B67F6D6041A}" dt="2023-04-17T20:07:58.518" v="111" actId="26606"/>
          <ac:spMkLst>
            <pc:docMk/>
            <pc:sldMk cId="0" sldId="256"/>
            <ac:spMk id="106" creationId="{96A0B76F-8010-4C62-B4B6-C5FC438C059E}"/>
          </ac:spMkLst>
        </pc:spChg>
        <pc:spChg chg="add del">
          <ac:chgData name="S A" userId="e69b40b6a433e3f8" providerId="LiveId" clId="{9E0A7D20-7F93-4CAB-84FE-5B67F6D6041A}" dt="2023-04-17T20:07:58.518" v="111" actId="26606"/>
          <ac:spMkLst>
            <pc:docMk/>
            <pc:sldMk cId="0" sldId="256"/>
            <ac:spMk id="107" creationId="{9FC936C0-4624-438D-BDD0-6B296BD6409D}"/>
          </ac:spMkLst>
        </pc:spChg>
        <pc:spChg chg="add del">
          <ac:chgData name="S A" userId="e69b40b6a433e3f8" providerId="LiveId" clId="{9E0A7D20-7F93-4CAB-84FE-5B67F6D6041A}" dt="2023-04-17T20:07:58.518" v="111" actId="26606"/>
          <ac:spMkLst>
            <pc:docMk/>
            <pc:sldMk cId="0" sldId="256"/>
            <ac:spMk id="108" creationId="{F34F34AF-75E7-4149-A3CF-2E483C744F92}"/>
          </ac:spMkLst>
        </pc:spChg>
        <pc:spChg chg="add del">
          <ac:chgData name="S A" userId="e69b40b6a433e3f8" providerId="LiveId" clId="{9E0A7D20-7F93-4CAB-84FE-5B67F6D6041A}" dt="2023-04-17T20:09:24.500" v="121"/>
          <ac:spMkLst>
            <pc:docMk/>
            <pc:sldMk cId="0" sldId="256"/>
            <ac:spMk id="110" creationId="{1CE580D1-F917-4567-AFB4-99AA9B52ADF0}"/>
          </ac:spMkLst>
        </pc:spChg>
        <pc:spChg chg="add del">
          <ac:chgData name="S A" userId="e69b40b6a433e3f8" providerId="LiveId" clId="{9E0A7D20-7F93-4CAB-84FE-5B67F6D6041A}" dt="2023-04-17T20:08:04.049" v="114"/>
          <ac:spMkLst>
            <pc:docMk/>
            <pc:sldMk cId="0" sldId="256"/>
            <ac:spMk id="113" creationId="{2928117C-9446-4E7F-AE62-95E0F6DB5B27}"/>
          </ac:spMkLst>
        </pc:spChg>
        <pc:spChg chg="add del">
          <ac:chgData name="S A" userId="e69b40b6a433e3f8" providerId="LiveId" clId="{9E0A7D20-7F93-4CAB-84FE-5B67F6D6041A}" dt="2023-04-17T20:08:04.049" v="114"/>
          <ac:spMkLst>
            <pc:docMk/>
            <pc:sldMk cId="0" sldId="256"/>
            <ac:spMk id="114" creationId="{84D30AFB-4D71-48B0-AA00-28EE92363A5F}"/>
          </ac:spMkLst>
        </pc:spChg>
        <pc:spChg chg="add del">
          <ac:chgData name="S A" userId="e69b40b6a433e3f8" providerId="LiveId" clId="{9E0A7D20-7F93-4CAB-84FE-5B67F6D6041A}" dt="2023-04-17T20:08:04.049" v="114"/>
          <ac:spMkLst>
            <pc:docMk/>
            <pc:sldMk cId="0" sldId="256"/>
            <ac:spMk id="115" creationId="{96A0B76F-8010-4C62-B4B6-C5FC438C059E}"/>
          </ac:spMkLst>
        </pc:spChg>
        <pc:spChg chg="add del">
          <ac:chgData name="S A" userId="e69b40b6a433e3f8" providerId="LiveId" clId="{9E0A7D20-7F93-4CAB-84FE-5B67F6D6041A}" dt="2023-04-17T20:08:04.049" v="114"/>
          <ac:spMkLst>
            <pc:docMk/>
            <pc:sldMk cId="0" sldId="256"/>
            <ac:spMk id="116" creationId="{9FC936C0-4624-438D-BDD0-6B296BD6409D}"/>
          </ac:spMkLst>
        </pc:spChg>
        <pc:spChg chg="add del">
          <ac:chgData name="S A" userId="e69b40b6a433e3f8" providerId="LiveId" clId="{9E0A7D20-7F93-4CAB-84FE-5B67F6D6041A}" dt="2023-04-17T20:08:04.049" v="114"/>
          <ac:spMkLst>
            <pc:docMk/>
            <pc:sldMk cId="0" sldId="256"/>
            <ac:spMk id="117" creationId="{6B695AA2-4B70-477F-AF90-536B720A1343}"/>
          </ac:spMkLst>
        </pc:spChg>
        <pc:spChg chg="add del">
          <ac:chgData name="S A" userId="e69b40b6a433e3f8" providerId="LiveId" clId="{9E0A7D20-7F93-4CAB-84FE-5B67F6D6041A}" dt="2023-04-17T20:09:24.500" v="121"/>
          <ac:spMkLst>
            <pc:docMk/>
            <pc:sldMk cId="0" sldId="256"/>
            <ac:spMk id="119" creationId="{4F6621CF-F493-40D5-98AE-24A9D3AD43C4}"/>
          </ac:spMkLst>
        </pc:spChg>
        <pc:spChg chg="add del">
          <ac:chgData name="S A" userId="e69b40b6a433e3f8" providerId="LiveId" clId="{9E0A7D20-7F93-4CAB-84FE-5B67F6D6041A}" dt="2023-04-17T20:09:24.500" v="121"/>
          <ac:spMkLst>
            <pc:docMk/>
            <pc:sldMk cId="0" sldId="256"/>
            <ac:spMk id="120" creationId="{CADEE02A-D296-42EA-88F5-7803F69CEE29}"/>
          </ac:spMkLst>
        </pc:spChg>
        <pc:spChg chg="add">
          <ac:chgData name="S A" userId="e69b40b6a433e3f8" providerId="LiveId" clId="{9E0A7D20-7F93-4CAB-84FE-5B67F6D6041A}" dt="2023-04-17T20:10:38.683" v="167" actId="26606"/>
          <ac:spMkLst>
            <pc:docMk/>
            <pc:sldMk cId="0" sldId="256"/>
            <ac:spMk id="121" creationId="{1034510A-DB30-456D-9F45-F70101243FCB}"/>
          </ac:spMkLst>
        </pc:spChg>
        <pc:spChg chg="add">
          <ac:chgData name="S A" userId="e69b40b6a433e3f8" providerId="LiveId" clId="{9E0A7D20-7F93-4CAB-84FE-5B67F6D6041A}" dt="2023-04-17T20:10:38.683" v="167" actId="26606"/>
          <ac:spMkLst>
            <pc:docMk/>
            <pc:sldMk cId="0" sldId="256"/>
            <ac:spMk id="125" creationId="{6197630E-4D5A-46D7-81B6-AACF293DE481}"/>
          </ac:spMkLst>
        </pc:spChg>
        <pc:spChg chg="add">
          <ac:chgData name="S A" userId="e69b40b6a433e3f8" providerId="LiveId" clId="{9E0A7D20-7F93-4CAB-84FE-5B67F6D6041A}" dt="2023-04-17T20:10:38.683" v="167" actId="26606"/>
          <ac:spMkLst>
            <pc:docMk/>
            <pc:sldMk cId="0" sldId="256"/>
            <ac:spMk id="126" creationId="{DF55C1FB-AF64-47EC-9F76-92517C60B87D}"/>
          </ac:spMkLst>
        </pc:spChg>
        <pc:spChg chg="del">
          <ac:chgData name="S A" userId="e69b40b6a433e3f8" providerId="LiveId" clId="{9E0A7D20-7F93-4CAB-84FE-5B67F6D6041A}" dt="2023-04-17T19:42:00.816" v="0" actId="478"/>
          <ac:spMkLst>
            <pc:docMk/>
            <pc:sldMk cId="0" sldId="256"/>
            <ac:spMk id="965" creationId="{00000000-0000-0000-0000-000000000000}"/>
          </ac:spMkLst>
        </pc:spChg>
        <pc:spChg chg="del mod">
          <ac:chgData name="S A" userId="e69b40b6a433e3f8" providerId="LiveId" clId="{9E0A7D20-7F93-4CAB-84FE-5B67F6D6041A}" dt="2023-04-17T19:48:56.225" v="72" actId="478"/>
          <ac:spMkLst>
            <pc:docMk/>
            <pc:sldMk cId="0" sldId="256"/>
            <ac:spMk id="966" creationId="{00000000-0000-0000-0000-000000000000}"/>
          </ac:spMkLst>
        </pc:spChg>
        <pc:grpChg chg="add del">
          <ac:chgData name="S A" userId="e69b40b6a433e3f8" providerId="LiveId" clId="{9E0A7D20-7F93-4CAB-84FE-5B67F6D6041A}" dt="2023-04-17T19:49:15.874" v="77" actId="26606"/>
          <ac:grpSpMkLst>
            <pc:docMk/>
            <pc:sldMk cId="0" sldId="256"/>
            <ac:grpSpMk id="12" creationId="{7575D7A7-3C36-4508-9BC6-70A93BD3C438}"/>
          </ac:grpSpMkLst>
        </pc:grpChg>
        <pc:grpChg chg="add del">
          <ac:chgData name="S A" userId="e69b40b6a433e3f8" providerId="LiveId" clId="{9E0A7D20-7F93-4CAB-84FE-5B67F6D6041A}" dt="2023-04-17T19:49:26" v="80"/>
          <ac:grpSpMkLst>
            <pc:docMk/>
            <pc:sldMk cId="0" sldId="256"/>
            <ac:grpSpMk id="13" creationId="{03E8C8A2-D2DA-42F8-84AA-AC5AB4251D29}"/>
          </ac:grpSpMkLst>
        </pc:grpChg>
        <pc:grpChg chg="add del">
          <ac:chgData name="S A" userId="e69b40b6a433e3f8" providerId="LiveId" clId="{9E0A7D20-7F93-4CAB-84FE-5B67F6D6041A}" dt="2023-04-17T19:49:46.932" v="82" actId="26606"/>
          <ac:grpSpMkLst>
            <pc:docMk/>
            <pc:sldMk cId="0" sldId="256"/>
            <ac:grpSpMk id="17" creationId="{5457DF47-900A-447E-9B61-2B94B7495069}"/>
          </ac:grpSpMkLst>
        </pc:grpChg>
        <pc:grpChg chg="add del">
          <ac:chgData name="S A" userId="e69b40b6a433e3f8" providerId="LiveId" clId="{9E0A7D20-7F93-4CAB-84FE-5B67F6D6041A}" dt="2023-04-17T19:49:15.874" v="77" actId="26606"/>
          <ac:grpSpMkLst>
            <pc:docMk/>
            <pc:sldMk cId="0" sldId="256"/>
            <ac:grpSpMk id="24" creationId="{68158C4B-1BFE-4F6D-B2C1-0066FA11935A}"/>
          </ac:grpSpMkLst>
        </pc:grpChg>
        <pc:grpChg chg="add del">
          <ac:chgData name="S A" userId="e69b40b6a433e3f8" providerId="LiveId" clId="{9E0A7D20-7F93-4CAB-84FE-5B67F6D6041A}" dt="2023-04-17T19:49:50.918" v="84" actId="26606"/>
          <ac:grpSpMkLst>
            <pc:docMk/>
            <pc:sldMk cId="0" sldId="256"/>
            <ac:grpSpMk id="46" creationId="{BE8D8045-0F80-4964-B591-0D599AB42DAF}"/>
          </ac:grpSpMkLst>
        </pc:grpChg>
        <pc:grpChg chg="add del">
          <ac:chgData name="S A" userId="e69b40b6a433e3f8" providerId="LiveId" clId="{9E0A7D20-7F93-4CAB-84FE-5B67F6D6041A}" dt="2023-04-17T19:49:55.268" v="87"/>
          <ac:grpSpMkLst>
            <pc:docMk/>
            <pc:sldMk cId="0" sldId="256"/>
            <ac:grpSpMk id="60" creationId="{5457DF47-900A-447E-9B61-2B94B7495069}"/>
          </ac:grpSpMkLst>
        </pc:grpChg>
        <pc:grpChg chg="add del">
          <ac:chgData name="S A" userId="e69b40b6a433e3f8" providerId="LiveId" clId="{9E0A7D20-7F93-4CAB-84FE-5B67F6D6041A}" dt="2023-04-17T20:07:51.871" v="109" actId="26606"/>
          <ac:grpSpMkLst>
            <pc:docMk/>
            <pc:sldMk cId="0" sldId="256"/>
            <ac:grpSpMk id="100" creationId="{CC8B5139-02E6-4DEA-9CCE-962CAF0AFBA0}"/>
          </ac:grpSpMkLst>
        </pc:grpChg>
        <pc:grpChg chg="add del">
          <ac:chgData name="S A" userId="e69b40b6a433e3f8" providerId="LiveId" clId="{9E0A7D20-7F93-4CAB-84FE-5B67F6D6041A}" dt="2023-04-17T20:07:58.518" v="111" actId="26606"/>
          <ac:grpSpMkLst>
            <pc:docMk/>
            <pc:sldMk cId="0" sldId="256"/>
            <ac:grpSpMk id="109" creationId="{1654C7F9-AF92-42BD-A713-6B020F63B307}"/>
          </ac:grpSpMkLst>
        </pc:grpChg>
        <pc:grpChg chg="add">
          <ac:chgData name="S A" userId="e69b40b6a433e3f8" providerId="LiveId" clId="{9E0A7D20-7F93-4CAB-84FE-5B67F6D6041A}" dt="2023-04-17T20:10:38.683" v="167" actId="26606"/>
          <ac:grpSpMkLst>
            <pc:docMk/>
            <pc:sldMk cId="0" sldId="256"/>
            <ac:grpSpMk id="128" creationId="{D231400A-89D5-4788-B071-EDA807D6516A}"/>
          </ac:grpSpMkLst>
        </pc:grpChg>
        <pc:picChg chg="add mod ord">
          <ac:chgData name="S A" userId="e69b40b6a433e3f8" providerId="LiveId" clId="{9E0A7D20-7F93-4CAB-84FE-5B67F6D6041A}" dt="2023-04-17T20:10:38.683" v="167" actId="26606"/>
          <ac:picMkLst>
            <pc:docMk/>
            <pc:sldMk cId="0" sldId="256"/>
            <ac:picMk id="9" creationId="{C745E1FD-901A-0499-5758-40C9FBCD1870}"/>
          </ac:picMkLst>
        </pc:picChg>
        <pc:picChg chg="add del">
          <ac:chgData name="S A" userId="e69b40b6a433e3f8" providerId="LiveId" clId="{9E0A7D20-7F93-4CAB-84FE-5B67F6D6041A}" dt="2023-04-17T20:06:50.559" v="95" actId="26606"/>
          <ac:picMkLst>
            <pc:docMk/>
            <pc:sldMk cId="0" sldId="256"/>
            <ac:picMk id="38" creationId="{22790EC5-ACA7-4536-8066-B60199F3C6DF}"/>
          </ac:picMkLst>
        </pc:picChg>
        <pc:picChg chg="add del">
          <ac:chgData name="S A" userId="e69b40b6a433e3f8" providerId="LiveId" clId="{9E0A7D20-7F93-4CAB-84FE-5B67F6D6041A}" dt="2023-04-17T20:06:50.559" v="95" actId="26606"/>
          <ac:picMkLst>
            <pc:docMk/>
            <pc:sldMk cId="0" sldId="256"/>
            <ac:picMk id="47" creationId="{CAD20AEA-7CAF-4A83-BE2E-EAF010B8B7FC}"/>
          </ac:picMkLst>
        </pc:picChg>
        <pc:picChg chg="add del">
          <ac:chgData name="S A" userId="e69b40b6a433e3f8" providerId="LiveId" clId="{9E0A7D20-7F93-4CAB-84FE-5B67F6D6041A}" dt="2023-04-17T20:06:50.559" v="95" actId="26606"/>
          <ac:picMkLst>
            <pc:docMk/>
            <pc:sldMk cId="0" sldId="256"/>
            <ac:picMk id="55" creationId="{DA70F40A-D18F-4F05-A106-6D2CB24DC79A}"/>
          </ac:picMkLst>
        </pc:picChg>
        <pc:picChg chg="add del">
          <ac:chgData name="S A" userId="e69b40b6a433e3f8" providerId="LiveId" clId="{9E0A7D20-7F93-4CAB-84FE-5B67F6D6041A}" dt="2023-04-17T20:06:50.559" v="95" actId="26606"/>
          <ac:picMkLst>
            <pc:docMk/>
            <pc:sldMk cId="0" sldId="256"/>
            <ac:picMk id="61" creationId="{83A45DCD-B5FB-4A86-88D2-91088C7FFC5F}"/>
          </ac:picMkLst>
        </pc:picChg>
        <pc:picChg chg="add del">
          <ac:chgData name="S A" userId="e69b40b6a433e3f8" providerId="LiveId" clId="{9E0A7D20-7F93-4CAB-84FE-5B67F6D6041A}" dt="2023-04-17T20:07:08.333" v="97" actId="26606"/>
          <ac:picMkLst>
            <pc:docMk/>
            <pc:sldMk cId="0" sldId="256"/>
            <ac:picMk id="69" creationId="{25496B42-CC46-4183-B481-887CD3E8C725}"/>
          </ac:picMkLst>
        </pc:picChg>
        <pc:picChg chg="add del">
          <ac:chgData name="S A" userId="e69b40b6a433e3f8" providerId="LiveId" clId="{9E0A7D20-7F93-4CAB-84FE-5B67F6D6041A}" dt="2023-04-17T20:07:08.333" v="97" actId="26606"/>
          <ac:picMkLst>
            <pc:docMk/>
            <pc:sldMk cId="0" sldId="256"/>
            <ac:picMk id="70" creationId="{E2758CE0-F916-4DCE-88D1-71430BE441B2}"/>
          </ac:picMkLst>
        </pc:picChg>
        <pc:picChg chg="add del">
          <ac:chgData name="S A" userId="e69b40b6a433e3f8" providerId="LiveId" clId="{9E0A7D20-7F93-4CAB-84FE-5B67F6D6041A}" dt="2023-04-17T20:07:08.333" v="97" actId="26606"/>
          <ac:picMkLst>
            <pc:docMk/>
            <pc:sldMk cId="0" sldId="256"/>
            <ac:picMk id="72" creationId="{214924F5-CDC2-4DFA-82F3-4843ADD678A7}"/>
          </ac:picMkLst>
        </pc:picChg>
        <pc:picChg chg="add del">
          <ac:chgData name="S A" userId="e69b40b6a433e3f8" providerId="LiveId" clId="{9E0A7D20-7F93-4CAB-84FE-5B67F6D6041A}" dt="2023-04-17T20:07:08.333" v="97" actId="26606"/>
          <ac:picMkLst>
            <pc:docMk/>
            <pc:sldMk cId="0" sldId="256"/>
            <ac:picMk id="73" creationId="{AED59812-6820-446C-B994-0D059C97DC3F}"/>
          </ac:picMkLst>
        </pc:picChg>
        <pc:picChg chg="add del">
          <ac:chgData name="S A" userId="e69b40b6a433e3f8" providerId="LiveId" clId="{9E0A7D20-7F93-4CAB-84FE-5B67F6D6041A}" dt="2023-04-17T20:07:08.333" v="97" actId="26606"/>
          <ac:picMkLst>
            <pc:docMk/>
            <pc:sldMk cId="0" sldId="256"/>
            <ac:picMk id="74" creationId="{E844ED7C-1917-40D8-8B42-1B1C27BC5A54}"/>
          </ac:picMkLst>
        </pc:picChg>
        <pc:picChg chg="add del">
          <ac:chgData name="S A" userId="e69b40b6a433e3f8" providerId="LiveId" clId="{9E0A7D20-7F93-4CAB-84FE-5B67F6D6041A}" dt="2023-04-17T20:07:11.924" v="100"/>
          <ac:picMkLst>
            <pc:docMk/>
            <pc:sldMk cId="0" sldId="256"/>
            <ac:picMk id="76" creationId="{22790EC5-ACA7-4536-8066-B60199F3C6DF}"/>
          </ac:picMkLst>
        </pc:picChg>
        <pc:picChg chg="add del">
          <ac:chgData name="S A" userId="e69b40b6a433e3f8" providerId="LiveId" clId="{9E0A7D20-7F93-4CAB-84FE-5B67F6D6041A}" dt="2023-04-17T20:07:11.924" v="100"/>
          <ac:picMkLst>
            <pc:docMk/>
            <pc:sldMk cId="0" sldId="256"/>
            <ac:picMk id="77" creationId="{CAD20AEA-7CAF-4A83-BE2E-EAF010B8B7FC}"/>
          </ac:picMkLst>
        </pc:picChg>
        <pc:picChg chg="add del">
          <ac:chgData name="S A" userId="e69b40b6a433e3f8" providerId="LiveId" clId="{9E0A7D20-7F93-4CAB-84FE-5B67F6D6041A}" dt="2023-04-17T20:07:11.924" v="100"/>
          <ac:picMkLst>
            <pc:docMk/>
            <pc:sldMk cId="0" sldId="256"/>
            <ac:picMk id="79" creationId="{DA70F40A-D18F-4F05-A106-6D2CB24DC79A}"/>
          </ac:picMkLst>
        </pc:picChg>
        <pc:picChg chg="add del">
          <ac:chgData name="S A" userId="e69b40b6a433e3f8" providerId="LiveId" clId="{9E0A7D20-7F93-4CAB-84FE-5B67F6D6041A}" dt="2023-04-17T20:07:11.924" v="100"/>
          <ac:picMkLst>
            <pc:docMk/>
            <pc:sldMk cId="0" sldId="256"/>
            <ac:picMk id="80" creationId="{83A45DCD-B5FB-4A86-88D2-91088C7FFC5F}"/>
          </ac:picMkLst>
        </pc:picChg>
        <pc:picChg chg="add del">
          <ac:chgData name="S A" userId="e69b40b6a433e3f8" providerId="LiveId" clId="{9E0A7D20-7F93-4CAB-84FE-5B67F6D6041A}" dt="2023-04-17T20:08:47.654" v="118"/>
          <ac:picMkLst>
            <pc:docMk/>
            <pc:sldMk cId="0" sldId="256"/>
            <ac:picMk id="86" creationId="{22790EC5-ACA7-4536-8066-B60199F3C6DF}"/>
          </ac:picMkLst>
        </pc:picChg>
        <pc:picChg chg="add del">
          <ac:chgData name="S A" userId="e69b40b6a433e3f8" providerId="LiveId" clId="{9E0A7D20-7F93-4CAB-84FE-5B67F6D6041A}" dt="2023-04-17T20:08:47.654" v="118"/>
          <ac:picMkLst>
            <pc:docMk/>
            <pc:sldMk cId="0" sldId="256"/>
            <ac:picMk id="94" creationId="{CAD20AEA-7CAF-4A83-BE2E-EAF010B8B7FC}"/>
          </ac:picMkLst>
        </pc:picChg>
        <pc:picChg chg="add del">
          <ac:chgData name="S A" userId="e69b40b6a433e3f8" providerId="LiveId" clId="{9E0A7D20-7F93-4CAB-84FE-5B67F6D6041A}" dt="2023-04-17T20:08:47.654" v="118"/>
          <ac:picMkLst>
            <pc:docMk/>
            <pc:sldMk cId="0" sldId="256"/>
            <ac:picMk id="102" creationId="{DA70F40A-D18F-4F05-A106-6D2CB24DC79A}"/>
          </ac:picMkLst>
        </pc:picChg>
        <pc:picChg chg="add del">
          <ac:chgData name="S A" userId="e69b40b6a433e3f8" providerId="LiveId" clId="{9E0A7D20-7F93-4CAB-84FE-5B67F6D6041A}" dt="2023-04-17T20:08:47.654" v="118"/>
          <ac:picMkLst>
            <pc:docMk/>
            <pc:sldMk cId="0" sldId="256"/>
            <ac:picMk id="103" creationId="{83A45DCD-B5FB-4A86-88D2-91088C7FFC5F}"/>
          </ac:picMkLst>
        </pc:picChg>
        <pc:picChg chg="add del">
          <ac:chgData name="S A" userId="e69b40b6a433e3f8" providerId="LiveId" clId="{9E0A7D20-7F93-4CAB-84FE-5B67F6D6041A}" dt="2023-04-17T20:09:24.500" v="121"/>
          <ac:picMkLst>
            <pc:docMk/>
            <pc:sldMk cId="0" sldId="256"/>
            <ac:picMk id="111" creationId="{1F5620B8-A2D8-4568-B566-F0453A0D9167}"/>
          </ac:picMkLst>
        </pc:picChg>
        <pc:picChg chg="add">
          <ac:chgData name="S A" userId="e69b40b6a433e3f8" providerId="LiveId" clId="{9E0A7D20-7F93-4CAB-84FE-5B67F6D6041A}" dt="2023-04-17T20:10:38.683" v="167" actId="26606"/>
          <ac:picMkLst>
            <pc:docMk/>
            <pc:sldMk cId="0" sldId="256"/>
            <ac:picMk id="122" creationId="{D9E3E4AB-D495-4E09-86D0-3C3F1CD33C2A}"/>
          </ac:picMkLst>
        </pc:picChg>
        <pc:picChg chg="add">
          <ac:chgData name="S A" userId="e69b40b6a433e3f8" providerId="LiveId" clId="{9E0A7D20-7F93-4CAB-84FE-5B67F6D6041A}" dt="2023-04-17T20:10:38.683" v="167" actId="26606"/>
          <ac:picMkLst>
            <pc:docMk/>
            <pc:sldMk cId="0" sldId="256"/>
            <ac:picMk id="131" creationId="{6DB21661-E71D-4919-863E-4DAF7C88D4F9}"/>
          </ac:picMkLst>
        </pc:picChg>
        <pc:cxnChg chg="add del">
          <ac:chgData name="S A" userId="e69b40b6a433e3f8" providerId="LiveId" clId="{9E0A7D20-7F93-4CAB-84FE-5B67F6D6041A}" dt="2023-04-17T19:49:15.874" v="77" actId="26606"/>
          <ac:cxnSpMkLst>
            <pc:docMk/>
            <pc:sldMk cId="0" sldId="256"/>
            <ac:cxnSpMk id="18" creationId="{AE446D0E-6531-40B7-A182-FB8602439777}"/>
          </ac:cxnSpMkLst>
        </pc:cxnChg>
        <pc:cxnChg chg="add del">
          <ac:chgData name="S A" userId="e69b40b6a433e3f8" providerId="LiveId" clId="{9E0A7D20-7F93-4CAB-84FE-5B67F6D6041A}" dt="2023-04-17T19:49:26" v="80"/>
          <ac:cxnSpMkLst>
            <pc:docMk/>
            <pc:sldMk cId="0" sldId="256"/>
            <ac:cxnSpMk id="19" creationId="{0DFD28A6-39F3-425F-8050-E5BF1B4523B2}"/>
          </ac:cxnSpMkLst>
        </pc:cxnChg>
        <pc:cxnChg chg="add del">
          <ac:chgData name="S A" userId="e69b40b6a433e3f8" providerId="LiveId" clId="{9E0A7D20-7F93-4CAB-84FE-5B67F6D6041A}" dt="2023-04-17T19:49:26" v="80"/>
          <ac:cxnSpMkLst>
            <pc:docMk/>
            <pc:sldMk cId="0" sldId="256"/>
            <ac:cxnSpMk id="23" creationId="{B48BEE9B-A2F4-4BF3-9EAD-16E1A7FC2DC6}"/>
          </ac:cxnSpMkLst>
        </pc:cxnChg>
        <pc:cxnChg chg="add del">
          <ac:chgData name="S A" userId="e69b40b6a433e3f8" providerId="LiveId" clId="{9E0A7D20-7F93-4CAB-84FE-5B67F6D6041A}" dt="2023-04-17T20:06:41.247" v="93"/>
          <ac:cxnSpMkLst>
            <pc:docMk/>
            <pc:sldMk cId="0" sldId="256"/>
            <ac:cxnSpMk id="28" creationId="{6722E143-84C1-4F95-937C-78B92D2811CF}"/>
          </ac:cxnSpMkLst>
        </pc:cxnChg>
        <pc:cxnChg chg="add del">
          <ac:chgData name="S A" userId="e69b40b6a433e3f8" providerId="LiveId" clId="{9E0A7D20-7F93-4CAB-84FE-5B67F6D6041A}" dt="2023-04-17T19:49:15.874" v="77" actId="26606"/>
          <ac:cxnSpMkLst>
            <pc:docMk/>
            <pc:sldMk cId="0" sldId="256"/>
            <ac:cxnSpMk id="30" creationId="{14319AF2-886A-4C5D-B34C-17FCB0267EEB}"/>
          </ac:cxnSpMkLst>
        </pc:cxnChg>
        <pc:cxnChg chg="add del">
          <ac:chgData name="S A" userId="e69b40b6a433e3f8" providerId="LiveId" clId="{9E0A7D20-7F93-4CAB-84FE-5B67F6D6041A}" dt="2023-04-17T19:49:46.932" v="82" actId="26606"/>
          <ac:cxnSpMkLst>
            <pc:docMk/>
            <pc:sldMk cId="0" sldId="256"/>
            <ac:cxnSpMk id="33" creationId="{5735DC8C-B370-4340-B37D-4472C16391A7}"/>
          </ac:cxnSpMkLst>
        </pc:cxnChg>
        <pc:cxnChg chg="add del">
          <ac:chgData name="S A" userId="e69b40b6a433e3f8" providerId="LiveId" clId="{9E0A7D20-7F93-4CAB-84FE-5B67F6D6041A}" dt="2023-04-17T19:49:46.932" v="82" actId="26606"/>
          <ac:cxnSpMkLst>
            <pc:docMk/>
            <pc:sldMk cId="0" sldId="256"/>
            <ac:cxnSpMk id="35" creationId="{C404BB8C-445B-49D4-853C-25A93128629C}"/>
          </ac:cxnSpMkLst>
        </pc:cxnChg>
        <pc:cxnChg chg="add del">
          <ac:chgData name="S A" userId="e69b40b6a433e3f8" providerId="LiveId" clId="{9E0A7D20-7F93-4CAB-84FE-5B67F6D6041A}" dt="2023-04-17T19:49:46.932" v="82" actId="26606"/>
          <ac:cxnSpMkLst>
            <pc:docMk/>
            <pc:sldMk cId="0" sldId="256"/>
            <ac:cxnSpMk id="37" creationId="{045B8EE3-9336-45C5-ACE9-280CCFD2F819}"/>
          </ac:cxnSpMkLst>
        </pc:cxnChg>
        <pc:cxnChg chg="add del">
          <ac:chgData name="S A" userId="e69b40b6a433e3f8" providerId="LiveId" clId="{9E0A7D20-7F93-4CAB-84FE-5B67F6D6041A}" dt="2023-04-17T19:49:50.918" v="84" actId="26606"/>
          <ac:cxnSpMkLst>
            <pc:docMk/>
            <pc:sldMk cId="0" sldId="256"/>
            <ac:cxnSpMk id="39" creationId="{D3C3AEFB-A180-42BA-A986-808141512B0F}"/>
          </ac:cxnSpMkLst>
        </pc:cxnChg>
        <pc:cxnChg chg="add del">
          <ac:chgData name="S A" userId="e69b40b6a433e3f8" providerId="LiveId" clId="{9E0A7D20-7F93-4CAB-84FE-5B67F6D6041A}" dt="2023-04-17T19:49:50.918" v="84" actId="26606"/>
          <ac:cxnSpMkLst>
            <pc:docMk/>
            <pc:sldMk cId="0" sldId="256"/>
            <ac:cxnSpMk id="41" creationId="{BDC660CB-86B2-4824-BAAF-665CD18892FE}"/>
          </ac:cxnSpMkLst>
        </pc:cxnChg>
        <pc:cxnChg chg="add del">
          <ac:chgData name="S A" userId="e69b40b6a433e3f8" providerId="LiveId" clId="{9E0A7D20-7F93-4CAB-84FE-5B67F6D6041A}" dt="2023-04-17T19:49:50.918" v="84" actId="26606"/>
          <ac:cxnSpMkLst>
            <pc:docMk/>
            <pc:sldMk cId="0" sldId="256"/>
            <ac:cxnSpMk id="43" creationId="{6355DF17-4368-44AA-A15E-16C1FC1482C6}"/>
          </ac:cxnSpMkLst>
        </pc:cxnChg>
        <pc:cxnChg chg="add del">
          <ac:chgData name="S A" userId="e69b40b6a433e3f8" providerId="LiveId" clId="{9E0A7D20-7F93-4CAB-84FE-5B67F6D6041A}" dt="2023-04-17T19:49:55.268" v="87"/>
          <ac:cxnSpMkLst>
            <pc:docMk/>
            <pc:sldMk cId="0" sldId="256"/>
            <ac:cxnSpMk id="66" creationId="{4126804E-8B26-4520-869D-E127C27BC2D3}"/>
          </ac:cxnSpMkLst>
        </pc:cxnChg>
        <pc:cxnChg chg="add del">
          <ac:chgData name="S A" userId="e69b40b6a433e3f8" providerId="LiveId" clId="{9E0A7D20-7F93-4CAB-84FE-5B67F6D6041A}" dt="2023-04-17T19:49:55.268" v="87"/>
          <ac:cxnSpMkLst>
            <pc:docMk/>
            <pc:sldMk cId="0" sldId="256"/>
            <ac:cxnSpMk id="67" creationId="{9F5E85EB-F7B3-4293-B1A9-9E1C5A37F6DE}"/>
          </ac:cxnSpMkLst>
        </pc:cxnChg>
        <pc:cxnChg chg="add del">
          <ac:chgData name="S A" userId="e69b40b6a433e3f8" providerId="LiveId" clId="{9E0A7D20-7F93-4CAB-84FE-5B67F6D6041A}" dt="2023-04-17T19:49:55.268" v="87"/>
          <ac:cxnSpMkLst>
            <pc:docMk/>
            <pc:sldMk cId="0" sldId="256"/>
            <ac:cxnSpMk id="68" creationId="{7C29264A-3E42-42AF-9FCD-A88A68D602D4}"/>
          </ac:cxnSpMkLst>
        </pc:cxnChg>
        <pc:cxnChg chg="add del">
          <ac:chgData name="S A" userId="e69b40b6a433e3f8" providerId="LiveId" clId="{9E0A7D20-7F93-4CAB-84FE-5B67F6D6041A}" dt="2023-04-17T20:09:24.500" v="121"/>
          <ac:cxnSpMkLst>
            <pc:docMk/>
            <pc:sldMk cId="0" sldId="256"/>
            <ac:cxnSpMk id="112" creationId="{1C7D2BA4-4B7A-4596-8BCC-5CF715423894}"/>
          </ac:cxnSpMkLst>
        </pc:cxnChg>
        <pc:cxnChg chg="add del">
          <ac:chgData name="S A" userId="e69b40b6a433e3f8" providerId="LiveId" clId="{9E0A7D20-7F93-4CAB-84FE-5B67F6D6041A}" dt="2023-04-17T20:09:24.500" v="121"/>
          <ac:cxnSpMkLst>
            <pc:docMk/>
            <pc:sldMk cId="0" sldId="256"/>
            <ac:cxnSpMk id="118" creationId="{4977F1E1-2B6F-4BB6-899F-67D8764D83C5}"/>
          </ac:cxnSpMkLst>
        </pc:cxnChg>
        <pc:cxnChg chg="add">
          <ac:chgData name="S A" userId="e69b40b6a433e3f8" providerId="LiveId" clId="{9E0A7D20-7F93-4CAB-84FE-5B67F6D6041A}" dt="2023-04-17T20:10:38.683" v="167" actId="26606"/>
          <ac:cxnSpMkLst>
            <pc:docMk/>
            <pc:sldMk cId="0" sldId="256"/>
            <ac:cxnSpMk id="123" creationId="{59D48945-BEE9-473E-9443-A1CE317E2D69}"/>
          </ac:cxnSpMkLst>
        </pc:cxnChg>
        <pc:cxnChg chg="add">
          <ac:chgData name="S A" userId="e69b40b6a433e3f8" providerId="LiveId" clId="{9E0A7D20-7F93-4CAB-84FE-5B67F6D6041A}" dt="2023-04-17T20:10:38.683" v="167" actId="26606"/>
          <ac:cxnSpMkLst>
            <pc:docMk/>
            <pc:sldMk cId="0" sldId="256"/>
            <ac:cxnSpMk id="124" creationId="{2DD6752A-2411-44BF-8C92-DF55B95F3ACA}"/>
          </ac:cxnSpMkLst>
        </pc:cxnChg>
        <pc:cxnChg chg="add">
          <ac:chgData name="S A" userId="e69b40b6a433e3f8" providerId="LiveId" clId="{9E0A7D20-7F93-4CAB-84FE-5B67F6D6041A}" dt="2023-04-17T20:10:38.683" v="167" actId="26606"/>
          <ac:cxnSpMkLst>
            <pc:docMk/>
            <pc:sldMk cId="0" sldId="256"/>
            <ac:cxnSpMk id="127" creationId="{2BDBCFA8-87D3-44D6-ACCC-2B1A9C34EE87}"/>
          </ac:cxnSpMkLst>
        </pc:cxnChg>
        <pc:cxnChg chg="add">
          <ac:chgData name="S A" userId="e69b40b6a433e3f8" providerId="LiveId" clId="{9E0A7D20-7F93-4CAB-84FE-5B67F6D6041A}" dt="2023-04-17T20:10:38.683" v="167" actId="26606"/>
          <ac:cxnSpMkLst>
            <pc:docMk/>
            <pc:sldMk cId="0" sldId="256"/>
            <ac:cxnSpMk id="132" creationId="{1F7CAD9E-0068-4D78-AC4D-5A0EE804CC4E}"/>
          </ac:cxnSpMkLst>
        </pc:cxnChg>
      </pc:sldChg>
      <pc:sldChg chg="modSp del mod modNotes">
        <pc:chgData name="S A" userId="e69b40b6a433e3f8" providerId="LiveId" clId="{9E0A7D20-7F93-4CAB-84FE-5B67F6D6041A}" dt="2023-04-17T20:13:25.056" v="208" actId="47"/>
        <pc:sldMkLst>
          <pc:docMk/>
          <pc:sldMk cId="0" sldId="257"/>
        </pc:sldMkLst>
        <pc:spChg chg="mod">
          <ac:chgData name="S A" userId="e69b40b6a433e3f8" providerId="LiveId" clId="{9E0A7D20-7F93-4CAB-84FE-5B67F6D6041A}" dt="2023-04-17T20:11:19.612" v="168" actId="1076"/>
          <ac:spMkLst>
            <pc:docMk/>
            <pc:sldMk cId="0" sldId="257"/>
            <ac:spMk id="971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13:23.273" v="207" actId="47"/>
        <pc:sldMkLst>
          <pc:docMk/>
          <pc:sldMk cId="0" sldId="25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58"/>
            <ac:spMk id="97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58"/>
            <ac:spMk id="977" creationId="{00000000-0000-0000-0000-000000000000}"/>
          </ac:spMkLst>
        </pc:spChg>
      </pc:sldChg>
      <pc:sldChg chg="addSp delSp modSp mod setBg modNotes">
        <pc:chgData name="S A" userId="e69b40b6a433e3f8" providerId="LiveId" clId="{9E0A7D20-7F93-4CAB-84FE-5B67F6D6041A}" dt="2023-04-17T20:17:55.225" v="252" actId="20577"/>
        <pc:sldMkLst>
          <pc:docMk/>
          <pc:sldMk cId="0" sldId="259"/>
        </pc:sldMkLst>
        <pc:spChg chg="mod">
          <ac:chgData name="S A" userId="e69b40b6a433e3f8" providerId="LiveId" clId="{9E0A7D20-7F93-4CAB-84FE-5B67F6D6041A}" dt="2023-04-17T20:17:55.225" v="252" actId="20577"/>
          <ac:spMkLst>
            <pc:docMk/>
            <pc:sldMk cId="0" sldId="259"/>
            <ac:spMk id="982" creationId="{00000000-0000-0000-0000-000000000000}"/>
          </ac:spMkLst>
        </pc:spChg>
        <pc:spChg chg="mod">
          <ac:chgData name="S A" userId="e69b40b6a433e3f8" providerId="LiveId" clId="{9E0A7D20-7F93-4CAB-84FE-5B67F6D6041A}" dt="2023-04-17T20:16:00.834" v="217" actId="26606"/>
          <ac:spMkLst>
            <pc:docMk/>
            <pc:sldMk cId="0" sldId="259"/>
            <ac:spMk id="983" creationId="{00000000-0000-0000-0000-000000000000}"/>
          </ac:spMkLst>
        </pc:spChg>
        <pc:spChg chg="add del">
          <ac:chgData name="S A" userId="e69b40b6a433e3f8" providerId="LiveId" clId="{9E0A7D20-7F93-4CAB-84FE-5B67F6D6041A}" dt="2023-04-17T20:14:00.383" v="209" actId="26606"/>
          <ac:spMkLst>
            <pc:docMk/>
            <pc:sldMk cId="0" sldId="259"/>
            <ac:spMk id="988" creationId="{0ED05234-59F2-438F-99BB-C1D5FE6AB366}"/>
          </ac:spMkLst>
        </pc:spChg>
        <pc:spChg chg="add del">
          <ac:chgData name="S A" userId="e69b40b6a433e3f8" providerId="LiveId" clId="{9E0A7D20-7F93-4CAB-84FE-5B67F6D6041A}" dt="2023-04-17T20:14:00.383" v="209" actId="26606"/>
          <ac:spMkLst>
            <pc:docMk/>
            <pc:sldMk cId="0" sldId="259"/>
            <ac:spMk id="996" creationId="{1BF0792A-0F2B-4A2E-AB38-0A4F18A3072D}"/>
          </ac:spMkLst>
        </pc:spChg>
        <pc:spChg chg="add del">
          <ac:chgData name="S A" userId="e69b40b6a433e3f8" providerId="LiveId" clId="{9E0A7D20-7F93-4CAB-84FE-5B67F6D6041A}" dt="2023-04-17T20:14:00.383" v="209" actId="26606"/>
          <ac:spMkLst>
            <pc:docMk/>
            <pc:sldMk cId="0" sldId="259"/>
            <ac:spMk id="998" creationId="{F57DB18D-C2F1-4C8C-8808-9C01ECE6834E}"/>
          </ac:spMkLst>
        </pc:spChg>
        <pc:spChg chg="add del">
          <ac:chgData name="S A" userId="e69b40b6a433e3f8" providerId="LiveId" clId="{9E0A7D20-7F93-4CAB-84FE-5B67F6D6041A}" dt="2023-04-17T20:14:00.383" v="209" actId="26606"/>
          <ac:spMkLst>
            <pc:docMk/>
            <pc:sldMk cId="0" sldId="259"/>
            <ac:spMk id="1000" creationId="{45D9E2ED-FF90-4200-A7EE-6D41D6526F27}"/>
          </ac:spMkLst>
        </pc:spChg>
        <pc:spChg chg="add del">
          <ac:chgData name="S A" userId="e69b40b6a433e3f8" providerId="LiveId" clId="{9E0A7D20-7F93-4CAB-84FE-5B67F6D6041A}" dt="2023-04-17T20:14:00.383" v="209" actId="26606"/>
          <ac:spMkLst>
            <pc:docMk/>
            <pc:sldMk cId="0" sldId="259"/>
            <ac:spMk id="1002" creationId="{3A4BEB8D-68AD-4314-8A2B-F8DC85A5301F}"/>
          </ac:spMkLst>
        </pc:spChg>
        <pc:spChg chg="add del">
          <ac:chgData name="S A" userId="e69b40b6a433e3f8" providerId="LiveId" clId="{9E0A7D20-7F93-4CAB-84FE-5B67F6D6041A}" dt="2023-04-17T20:16:00.834" v="217" actId="26606"/>
          <ac:spMkLst>
            <pc:docMk/>
            <pc:sldMk cId="0" sldId="259"/>
            <ac:spMk id="1015" creationId="{DB56CED6-ACD4-43B1-BE53-1B579E8C6EFB}"/>
          </ac:spMkLst>
        </pc:spChg>
        <pc:spChg chg="add del">
          <ac:chgData name="S A" userId="e69b40b6a433e3f8" providerId="LiveId" clId="{9E0A7D20-7F93-4CAB-84FE-5B67F6D6041A}" dt="2023-04-17T20:16:00.834" v="217" actId="26606"/>
          <ac:spMkLst>
            <pc:docMk/>
            <pc:sldMk cId="0" sldId="259"/>
            <ac:spMk id="1023" creationId="{58A4B56A-28BF-494A-B9A0-7212483E8353}"/>
          </ac:spMkLst>
        </pc:spChg>
        <pc:spChg chg="add del">
          <ac:chgData name="S A" userId="e69b40b6a433e3f8" providerId="LiveId" clId="{9E0A7D20-7F93-4CAB-84FE-5B67F6D6041A}" dt="2023-04-17T20:16:00.834" v="217" actId="26606"/>
          <ac:spMkLst>
            <pc:docMk/>
            <pc:sldMk cId="0" sldId="259"/>
            <ac:spMk id="1025" creationId="{6A5EE248-87D5-4C83-A97D-C1754B546DA7}"/>
          </ac:spMkLst>
        </pc:spChg>
        <pc:spChg chg="add">
          <ac:chgData name="S A" userId="e69b40b6a433e3f8" providerId="LiveId" clId="{9E0A7D20-7F93-4CAB-84FE-5B67F6D6041A}" dt="2023-04-17T20:16:00.834" v="217" actId="26606"/>
          <ac:spMkLst>
            <pc:docMk/>
            <pc:sldMk cId="0" sldId="259"/>
            <ac:spMk id="1036" creationId="{DB56CED6-ACD4-43B1-BE53-1B579E8C6EFB}"/>
          </ac:spMkLst>
        </pc:spChg>
        <pc:picChg chg="add del">
          <ac:chgData name="S A" userId="e69b40b6a433e3f8" providerId="LiveId" clId="{9E0A7D20-7F93-4CAB-84FE-5B67F6D6041A}" dt="2023-04-17T20:14:00.383" v="209" actId="26606"/>
          <ac:picMkLst>
            <pc:docMk/>
            <pc:sldMk cId="0" sldId="259"/>
            <ac:picMk id="990" creationId="{92AFBBF0-B883-4E26-9359-B5CECFDCD681}"/>
          </ac:picMkLst>
        </pc:picChg>
        <pc:picChg chg="add del">
          <ac:chgData name="S A" userId="e69b40b6a433e3f8" providerId="LiveId" clId="{9E0A7D20-7F93-4CAB-84FE-5B67F6D6041A}" dt="2023-04-17T20:14:00.383" v="209" actId="26606"/>
          <ac:picMkLst>
            <pc:docMk/>
            <pc:sldMk cId="0" sldId="259"/>
            <ac:picMk id="1008" creationId="{8BE42B18-EEFE-4C02-A8CA-21E67E686326}"/>
          </ac:picMkLst>
        </pc:picChg>
        <pc:picChg chg="add mod">
          <ac:chgData name="S A" userId="e69b40b6a433e3f8" providerId="LiveId" clId="{9E0A7D20-7F93-4CAB-84FE-5B67F6D6041A}" dt="2023-04-17T20:16:00.834" v="217" actId="26606"/>
          <ac:picMkLst>
            <pc:docMk/>
            <pc:sldMk cId="0" sldId="259"/>
            <ac:picMk id="1012" creationId="{D67CD382-4023-20E2-30F8-6824F919EC36}"/>
          </ac:picMkLst>
        </pc:picChg>
        <pc:picChg chg="add del">
          <ac:chgData name="S A" userId="e69b40b6a433e3f8" providerId="LiveId" clId="{9E0A7D20-7F93-4CAB-84FE-5B67F6D6041A}" dt="2023-04-17T20:16:00.834" v="217" actId="26606"/>
          <ac:picMkLst>
            <pc:docMk/>
            <pc:sldMk cId="0" sldId="259"/>
            <ac:picMk id="1017" creationId="{5B451061-F85B-40DB-92DA-1FD61C70C3F0}"/>
          </ac:picMkLst>
        </pc:picChg>
        <pc:picChg chg="add del">
          <ac:chgData name="S A" userId="e69b40b6a433e3f8" providerId="LiveId" clId="{9E0A7D20-7F93-4CAB-84FE-5B67F6D6041A}" dt="2023-04-17T20:16:00.834" v="217" actId="26606"/>
          <ac:picMkLst>
            <pc:docMk/>
            <pc:sldMk cId="0" sldId="259"/>
            <ac:picMk id="1029" creationId="{1A52E10F-3348-4997-8FD3-E6389D562141}"/>
          </ac:picMkLst>
        </pc:picChg>
        <pc:picChg chg="add">
          <ac:chgData name="S A" userId="e69b40b6a433e3f8" providerId="LiveId" clId="{9E0A7D20-7F93-4CAB-84FE-5B67F6D6041A}" dt="2023-04-17T20:16:00.834" v="217" actId="26606"/>
          <ac:picMkLst>
            <pc:docMk/>
            <pc:sldMk cId="0" sldId="259"/>
            <ac:picMk id="1038" creationId="{5B451061-F85B-40DB-92DA-1FD61C70C3F0}"/>
          </ac:picMkLst>
        </pc:picChg>
        <pc:cxnChg chg="add del">
          <ac:chgData name="S A" userId="e69b40b6a433e3f8" providerId="LiveId" clId="{9E0A7D20-7F93-4CAB-84FE-5B67F6D6041A}" dt="2023-04-17T20:14:00.383" v="209" actId="26606"/>
          <ac:cxnSpMkLst>
            <pc:docMk/>
            <pc:sldMk cId="0" sldId="259"/>
            <ac:cxnSpMk id="992" creationId="{C156D5FE-EB26-4C38-8EC5-E5FFE1B3022E}"/>
          </ac:cxnSpMkLst>
        </pc:cxnChg>
        <pc:cxnChg chg="add del">
          <ac:chgData name="S A" userId="e69b40b6a433e3f8" providerId="LiveId" clId="{9E0A7D20-7F93-4CAB-84FE-5B67F6D6041A}" dt="2023-04-17T20:14:00.383" v="209" actId="26606"/>
          <ac:cxnSpMkLst>
            <pc:docMk/>
            <pc:sldMk cId="0" sldId="259"/>
            <ac:cxnSpMk id="994" creationId="{719987F4-3B90-44B5-BC28-BCB01759B972}"/>
          </ac:cxnSpMkLst>
        </pc:cxnChg>
        <pc:cxnChg chg="add del">
          <ac:chgData name="S A" userId="e69b40b6a433e3f8" providerId="LiveId" clId="{9E0A7D20-7F93-4CAB-84FE-5B67F6D6041A}" dt="2023-04-17T20:14:00.383" v="209" actId="26606"/>
          <ac:cxnSpMkLst>
            <pc:docMk/>
            <pc:sldMk cId="0" sldId="259"/>
            <ac:cxnSpMk id="1004" creationId="{87F797D1-251E-41FE-9FF8-AD487DEF28AC}"/>
          </ac:cxnSpMkLst>
        </pc:cxnChg>
        <pc:cxnChg chg="add del">
          <ac:chgData name="S A" userId="e69b40b6a433e3f8" providerId="LiveId" clId="{9E0A7D20-7F93-4CAB-84FE-5B67F6D6041A}" dt="2023-04-17T20:14:00.383" v="209" actId="26606"/>
          <ac:cxnSpMkLst>
            <pc:docMk/>
            <pc:sldMk cId="0" sldId="259"/>
            <ac:cxnSpMk id="1006" creationId="{09A0CE28-0E59-4F4D-9855-8A8DCE9A8EFE}"/>
          </ac:cxnSpMkLst>
        </pc:cxnChg>
        <pc:cxnChg chg="add del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19" creationId="{D1F836F1-51D4-4090-8E0D-97877F036097}"/>
          </ac:cxnSpMkLst>
        </pc:cxnChg>
        <pc:cxnChg chg="add del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21" creationId="{CDE33292-50BA-4AED-A315-7A6ADB4B100C}"/>
          </ac:cxnSpMkLst>
        </pc:cxnChg>
        <pc:cxnChg chg="add del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27" creationId="{5D73BF24-D1F3-4181-8C60-4EA9D4CED503}"/>
          </ac:cxnSpMkLst>
        </pc:cxnChg>
        <pc:cxnChg chg="add del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31" creationId="{BD381074-0101-41BB-98A9-EE3DC457CB03}"/>
          </ac:cxnSpMkLst>
        </pc:cxnChg>
        <pc:cxnChg chg="add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40" creationId="{D1F836F1-51D4-4090-8E0D-97877F036097}"/>
          </ac:cxnSpMkLst>
        </pc:cxnChg>
        <pc:cxnChg chg="add">
          <ac:chgData name="S A" userId="e69b40b6a433e3f8" providerId="LiveId" clId="{9E0A7D20-7F93-4CAB-84FE-5B67F6D6041A}" dt="2023-04-17T20:16:00.834" v="217" actId="26606"/>
          <ac:cxnSpMkLst>
            <pc:docMk/>
            <pc:sldMk cId="0" sldId="259"/>
            <ac:cxnSpMk id="1042" creationId="{6A01027E-B10F-4212-8A7C-18D3714617FA}"/>
          </ac:cxnSpMkLst>
        </pc:cxnChg>
      </pc:sldChg>
      <pc:sldChg chg="modSp del modNotes">
        <pc:chgData name="S A" userId="e69b40b6a433e3f8" providerId="LiveId" clId="{9E0A7D20-7F93-4CAB-84FE-5B67F6D6041A}" dt="2023-04-17T20:22:16.757" v="279" actId="47"/>
        <pc:sldMkLst>
          <pc:docMk/>
          <pc:sldMk cId="0" sldId="26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0"/>
            <ac:spMk id="988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22:11.669" v="278" actId="47"/>
        <pc:sldMkLst>
          <pc:docMk/>
          <pc:sldMk cId="0" sldId="26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1"/>
            <ac:spMk id="997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11:56.179" v="169" actId="47"/>
        <pc:sldMkLst>
          <pc:docMk/>
          <pc:sldMk cId="0" sldId="26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2"/>
            <ac:spMk id="1005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22:19.637" v="280" actId="47"/>
        <pc:sldMkLst>
          <pc:docMk/>
          <pc:sldMk cId="0" sldId="26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3"/>
            <ac:spMk id="101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3"/>
            <ac:spMk id="1013" creationId="{00000000-0000-0000-0000-000000000000}"/>
          </ac:spMkLst>
        </pc:spChg>
      </pc:sldChg>
      <pc:sldChg chg="addSp delSp modSp mod modNotes">
        <pc:chgData name="S A" userId="e69b40b6a433e3f8" providerId="LiveId" clId="{9E0A7D20-7F93-4CAB-84FE-5B67F6D6041A}" dt="2023-04-17T20:28:15.977" v="411" actId="14100"/>
        <pc:sldMkLst>
          <pc:docMk/>
          <pc:sldMk cId="0" sldId="26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4"/>
            <ac:spMk id="101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4"/>
            <ac:spMk id="1019" creationId="{00000000-0000-0000-0000-000000000000}"/>
          </ac:spMkLst>
        </pc:spChg>
        <pc:spChg chg="add del mod">
          <ac:chgData name="S A" userId="e69b40b6a433e3f8" providerId="LiveId" clId="{9E0A7D20-7F93-4CAB-84FE-5B67F6D6041A}" dt="2023-04-17T20:28:15.977" v="411" actId="14100"/>
          <ac:spMkLst>
            <pc:docMk/>
            <pc:sldMk cId="0" sldId="264"/>
            <ac:spMk id="1021" creationId="{00000000-0000-0000-0000-000000000000}"/>
          </ac:spMkLst>
        </pc:spChg>
        <pc:picChg chg="add del mod">
          <ac:chgData name="S A" userId="e69b40b6a433e3f8" providerId="LiveId" clId="{9E0A7D20-7F93-4CAB-84FE-5B67F6D6041A}" dt="2023-04-17T20:28:04.293" v="407" actId="1076"/>
          <ac:picMkLst>
            <pc:docMk/>
            <pc:sldMk cId="0" sldId="264"/>
            <ac:picMk id="1020" creationId="{00000000-0000-0000-0000-000000000000}"/>
          </ac:picMkLst>
        </pc:pic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6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5"/>
            <ac:spMk id="102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5"/>
            <ac:spMk id="1028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28:40.846" v="413" actId="47"/>
        <pc:sldMkLst>
          <pc:docMk/>
          <pc:sldMk cId="0" sldId="26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6"/>
            <ac:spMk id="103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6"/>
            <ac:spMk id="1034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28:39.385" v="412" actId="47"/>
        <pc:sldMkLst>
          <pc:docMk/>
          <pc:sldMk cId="0" sldId="26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7"/>
            <ac:spMk id="103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67"/>
            <ac:spMk id="1040" creationId="{00000000-0000-0000-0000-000000000000}"/>
          </ac:spMkLst>
        </pc:spChg>
      </pc:sldChg>
      <pc:sldChg chg="delSp modSp mod modNotes">
        <pc:chgData name="S A" userId="e69b40b6a433e3f8" providerId="LiveId" clId="{9E0A7D20-7F93-4CAB-84FE-5B67F6D6041A}" dt="2023-04-17T20:31:00.905" v="449" actId="14100"/>
        <pc:sldMkLst>
          <pc:docMk/>
          <pc:sldMk cId="0" sldId="268"/>
        </pc:sldMkLst>
        <pc:spChg chg="mod">
          <ac:chgData name="S A" userId="e69b40b6a433e3f8" providerId="LiveId" clId="{9E0A7D20-7F93-4CAB-84FE-5B67F6D6041A}" dt="2023-04-17T20:28:54.275" v="438" actId="20577"/>
          <ac:spMkLst>
            <pc:docMk/>
            <pc:sldMk cId="0" sldId="268"/>
            <ac:spMk id="1045" creationId="{00000000-0000-0000-0000-000000000000}"/>
          </ac:spMkLst>
        </pc:spChg>
        <pc:spChg chg="mod">
          <ac:chgData name="S A" userId="e69b40b6a433e3f8" providerId="LiveId" clId="{9E0A7D20-7F93-4CAB-84FE-5B67F6D6041A}" dt="2023-04-17T20:29:07.799" v="441" actId="14100"/>
          <ac:spMkLst>
            <pc:docMk/>
            <pc:sldMk cId="0" sldId="268"/>
            <ac:spMk id="1046" creationId="{00000000-0000-0000-0000-000000000000}"/>
          </ac:spMkLst>
        </pc:spChg>
        <pc:spChg chg="del">
          <ac:chgData name="S A" userId="e69b40b6a433e3f8" providerId="LiveId" clId="{9E0A7D20-7F93-4CAB-84FE-5B67F6D6041A}" dt="2023-04-17T20:30:54.321" v="447" actId="478"/>
          <ac:spMkLst>
            <pc:docMk/>
            <pc:sldMk cId="0" sldId="268"/>
            <ac:spMk id="1048" creationId="{00000000-0000-0000-0000-000000000000}"/>
          </ac:spMkLst>
        </pc:spChg>
        <pc:spChg chg="del">
          <ac:chgData name="S A" userId="e69b40b6a433e3f8" providerId="LiveId" clId="{9E0A7D20-7F93-4CAB-84FE-5B67F6D6041A}" dt="2023-04-17T20:30:56.242" v="448" actId="478"/>
          <ac:spMkLst>
            <pc:docMk/>
            <pc:sldMk cId="0" sldId="268"/>
            <ac:spMk id="1049" creationId="{00000000-0000-0000-0000-000000000000}"/>
          </ac:spMkLst>
        </pc:spChg>
        <pc:graphicFrameChg chg="mod modGraphic">
          <ac:chgData name="S A" userId="e69b40b6a433e3f8" providerId="LiveId" clId="{9E0A7D20-7F93-4CAB-84FE-5B67F6D6041A}" dt="2023-04-17T20:31:00.905" v="449" actId="14100"/>
          <ac:graphicFrameMkLst>
            <pc:docMk/>
            <pc:sldMk cId="0" sldId="268"/>
            <ac:graphicFrameMk id="1047" creationId="{00000000-0000-0000-0000-000000000000}"/>
          </ac:graphicFrameMkLst>
        </pc:graphicFrameChg>
      </pc:sldChg>
      <pc:sldChg chg="delSp modSp del mod modNotes">
        <pc:chgData name="S A" userId="e69b40b6a433e3f8" providerId="LiveId" clId="{9E0A7D20-7F93-4CAB-84FE-5B67F6D6041A}" dt="2023-04-17T20:35:02.790" v="591" actId="47"/>
        <pc:sldMkLst>
          <pc:docMk/>
          <pc:sldMk cId="0" sldId="269"/>
        </pc:sldMkLst>
        <pc:spChg chg="mod">
          <ac:chgData name="S A" userId="e69b40b6a433e3f8" providerId="LiveId" clId="{9E0A7D20-7F93-4CAB-84FE-5B67F6D6041A}" dt="2023-04-17T20:31:43.643" v="473" actId="20577"/>
          <ac:spMkLst>
            <pc:docMk/>
            <pc:sldMk cId="0" sldId="269"/>
            <ac:spMk id="1054" creationId="{00000000-0000-0000-0000-000000000000}"/>
          </ac:spMkLst>
        </pc:spChg>
        <pc:spChg chg="mod">
          <ac:chgData name="S A" userId="e69b40b6a433e3f8" providerId="LiveId" clId="{9E0A7D20-7F93-4CAB-84FE-5B67F6D6041A}" dt="2023-04-17T20:30:02.081" v="442" actId="6549"/>
          <ac:spMkLst>
            <pc:docMk/>
            <pc:sldMk cId="0" sldId="269"/>
            <ac:spMk id="1055" creationId="{00000000-0000-0000-0000-000000000000}"/>
          </ac:spMkLst>
        </pc:spChg>
        <pc:spChg chg="mod">
          <ac:chgData name="S A" userId="e69b40b6a433e3f8" providerId="LiveId" clId="{9E0A7D20-7F93-4CAB-84FE-5B67F6D6041A}" dt="2023-04-17T20:32:24.487" v="524" actId="20577"/>
          <ac:spMkLst>
            <pc:docMk/>
            <pc:sldMk cId="0" sldId="269"/>
            <ac:spMk id="1057" creationId="{00000000-0000-0000-0000-000000000000}"/>
          </ac:spMkLst>
        </pc:spChg>
        <pc:picChg chg="del">
          <ac:chgData name="S A" userId="e69b40b6a433e3f8" providerId="LiveId" clId="{9E0A7D20-7F93-4CAB-84FE-5B67F6D6041A}" dt="2023-04-17T20:31:55.479" v="474" actId="478"/>
          <ac:picMkLst>
            <pc:docMk/>
            <pc:sldMk cId="0" sldId="269"/>
            <ac:picMk id="1056" creationId="{00000000-0000-0000-0000-000000000000}"/>
          </ac:picMkLst>
        </pc:picChg>
      </pc:sldChg>
      <pc:sldChg chg="modSp del modNotes">
        <pc:chgData name="S A" userId="e69b40b6a433e3f8" providerId="LiveId" clId="{9E0A7D20-7F93-4CAB-84FE-5B67F6D6041A}" dt="2023-04-17T20:33:00.519" v="525" actId="47"/>
        <pc:sldMkLst>
          <pc:docMk/>
          <pc:sldMk cId="0" sldId="27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0"/>
            <ac:spMk id="106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0"/>
            <ac:spMk id="1063" creationId="{00000000-0000-0000-0000-000000000000}"/>
          </ac:spMkLst>
        </pc:spChg>
      </pc:sldChg>
      <pc:sldChg chg="modSp mod modNotes">
        <pc:chgData name="S A" userId="e69b40b6a433e3f8" providerId="LiveId" clId="{9E0A7D20-7F93-4CAB-84FE-5B67F6D6041A}" dt="2023-04-17T20:33:31.721" v="548" actId="20577"/>
        <pc:sldMkLst>
          <pc:docMk/>
          <pc:sldMk cId="0" sldId="27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1"/>
            <ac:spMk id="106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1"/>
            <ac:spMk id="1070" creationId="{00000000-0000-0000-0000-000000000000}"/>
          </ac:spMkLst>
        </pc:spChg>
        <pc:spChg chg="mod">
          <ac:chgData name="S A" userId="e69b40b6a433e3f8" providerId="LiveId" clId="{9E0A7D20-7F93-4CAB-84FE-5B67F6D6041A}" dt="2023-04-17T20:33:31.721" v="548" actId="20577"/>
          <ac:spMkLst>
            <pc:docMk/>
            <pc:sldMk cId="0" sldId="271"/>
            <ac:spMk id="1073" creationId="{00000000-0000-0000-0000-000000000000}"/>
          </ac:spMkLst>
        </pc:spChg>
        <pc:spChg chg="mod">
          <ac:chgData name="S A" userId="e69b40b6a433e3f8" providerId="LiveId" clId="{9E0A7D20-7F93-4CAB-84FE-5B67F6D6041A}" dt="2023-04-17T20:33:11.491" v="527" actId="1076"/>
          <ac:spMkLst>
            <pc:docMk/>
            <pc:sldMk cId="0" sldId="271"/>
            <ac:spMk id="1077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3:46.490" v="549" actId="47"/>
        <pc:sldMkLst>
          <pc:docMk/>
          <pc:sldMk cId="0" sldId="27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2"/>
            <ac:spMk id="108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2"/>
            <ac:spMk id="1086" creationId="{00000000-0000-0000-0000-000000000000}"/>
          </ac:spMkLst>
        </pc:spChg>
      </pc:sldChg>
      <pc:sldChg chg="modSp del mod modNotes">
        <pc:chgData name="S A" userId="e69b40b6a433e3f8" providerId="LiveId" clId="{9E0A7D20-7F93-4CAB-84FE-5B67F6D6041A}" dt="2023-04-17T20:34:21.175" v="565" actId="47"/>
        <pc:sldMkLst>
          <pc:docMk/>
          <pc:sldMk cId="0" sldId="27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3"/>
            <ac:spMk id="109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3"/>
            <ac:spMk id="1097" creationId="{00000000-0000-0000-0000-000000000000}"/>
          </ac:spMkLst>
        </pc:spChg>
        <pc:spChg chg="mod">
          <ac:chgData name="S A" userId="e69b40b6a433e3f8" providerId="LiveId" clId="{9E0A7D20-7F93-4CAB-84FE-5B67F6D6041A}" dt="2023-04-17T20:34:10.416" v="564" actId="20577"/>
          <ac:spMkLst>
            <pc:docMk/>
            <pc:sldMk cId="0" sldId="273"/>
            <ac:spMk id="109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7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4"/>
            <ac:spMk id="110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4"/>
            <ac:spMk id="110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7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5"/>
            <ac:spMk id="111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5"/>
            <ac:spMk id="1114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7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6"/>
            <ac:spMk id="112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6"/>
            <ac:spMk id="112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6"/>
            <ac:spMk id="112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7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7"/>
            <ac:spMk id="115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7"/>
            <ac:spMk id="1159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36.277" v="592" actId="47"/>
        <pc:sldMkLst>
          <pc:docMk/>
          <pc:sldMk cId="0" sldId="27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8"/>
            <ac:spMk id="1194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37.335" v="593" actId="47"/>
        <pc:sldMkLst>
          <pc:docMk/>
          <pc:sldMk cId="0" sldId="27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79"/>
            <ac:spMk id="1228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39.586" v="594" actId="47"/>
        <pc:sldMkLst>
          <pc:docMk/>
          <pc:sldMk cId="0" sldId="28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0"/>
            <ac:spMk id="1262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44.904" v="595" actId="47"/>
        <pc:sldMkLst>
          <pc:docMk/>
          <pc:sldMk cId="0" sldId="28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1"/>
            <ac:spMk id="1296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45.804" v="596" actId="47"/>
        <pc:sldMkLst>
          <pc:docMk/>
          <pc:sldMk cId="0" sldId="28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2"/>
            <ac:spMk id="133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8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3"/>
            <ac:spMk id="133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3"/>
            <ac:spMk id="134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8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4"/>
            <ac:spMk id="134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4"/>
            <ac:spMk id="134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8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5"/>
            <ac:spMk id="135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5"/>
            <ac:spMk id="1353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52.319" v="597" actId="47"/>
        <pc:sldMkLst>
          <pc:docMk/>
          <pc:sldMk cId="0" sldId="28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6"/>
            <ac:spMk id="1383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53.474" v="598" actId="47"/>
        <pc:sldMkLst>
          <pc:docMk/>
          <pc:sldMk cId="0" sldId="28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7"/>
            <ac:spMk id="139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7"/>
            <ac:spMk id="1396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5:55.549" v="599" actId="47"/>
        <pc:sldMkLst>
          <pc:docMk/>
          <pc:sldMk cId="0" sldId="28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8"/>
            <ac:spMk id="140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8"/>
            <ac:spMk id="1402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6:10.281" v="600" actId="47"/>
        <pc:sldMkLst>
          <pc:docMk/>
          <pc:sldMk cId="0" sldId="28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89"/>
            <ac:spMk id="1410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6:11.776" v="601" actId="47"/>
        <pc:sldMkLst>
          <pc:docMk/>
          <pc:sldMk cId="0" sldId="29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0"/>
            <ac:spMk id="141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1"/>
            <ac:spMk id="142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1"/>
            <ac:spMk id="1424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2"/>
            <ac:spMk id="143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2"/>
            <ac:spMk id="143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3"/>
            <ac:spMk id="1440" creationId="{00000000-0000-0000-0000-000000000000}"/>
          </ac:spMkLst>
        </pc:spChg>
      </pc:sldChg>
      <pc:sldChg chg="modNotes">
        <pc:chgData name="S A" userId="e69b40b6a433e3f8" providerId="LiveId" clId="{9E0A7D20-7F93-4CAB-84FE-5B67F6D6041A}" dt="2023-04-17T19:42:39.300" v="1"/>
        <pc:sldMkLst>
          <pc:docMk/>
          <pc:sldMk cId="0" sldId="294"/>
        </pc:sldMkLst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5"/>
            <ac:spMk id="145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5"/>
            <ac:spMk id="145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5"/>
            <ac:spMk id="145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6"/>
            <ac:spMk id="145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6"/>
            <ac:spMk id="146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7"/>
            <ac:spMk id="146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7"/>
            <ac:spMk id="146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7"/>
            <ac:spMk id="146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8"/>
            <ac:spMk id="149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8"/>
            <ac:spMk id="149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29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9"/>
            <ac:spMk id="149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299"/>
            <ac:spMk id="149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0"/>
            <ac:spMk id="150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0"/>
            <ac:spMk id="150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1"/>
            <ac:spMk id="151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1"/>
            <ac:spMk id="151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1"/>
            <ac:spMk id="1516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7:50.612" v="602" actId="47"/>
        <pc:sldMkLst>
          <pc:docMk/>
          <pc:sldMk cId="0" sldId="30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2"/>
            <ac:spMk id="153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2"/>
            <ac:spMk id="1534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3"/>
            <ac:spMk id="153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3"/>
            <ac:spMk id="1544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4"/>
            <ac:spMk id="154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4"/>
            <ac:spMk id="155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4"/>
            <ac:spMk id="1551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5"/>
            <ac:spMk id="156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6"/>
            <ac:spMk id="157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6"/>
            <ac:spMk id="157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7"/>
            <ac:spMk id="1584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8"/>
            <ac:spMk id="159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8"/>
            <ac:spMk id="159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8"/>
            <ac:spMk id="159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0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9"/>
            <ac:spMk id="160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09"/>
            <ac:spMk id="161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0"/>
            <ac:spMk id="161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0"/>
            <ac:spMk id="161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0"/>
            <ac:spMk id="161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1"/>
            <ac:spMk id="163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1"/>
            <ac:spMk id="163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1"/>
            <ac:spMk id="163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2"/>
            <ac:spMk id="163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2"/>
            <ac:spMk id="164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2"/>
            <ac:spMk id="1641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3"/>
            <ac:spMk id="164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3"/>
            <ac:spMk id="164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4"/>
            <ac:spMk id="165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4"/>
            <ac:spMk id="165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4"/>
            <ac:spMk id="1655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5"/>
            <ac:spMk id="166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5"/>
            <ac:spMk id="166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6"/>
            <ac:spMk id="167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6"/>
            <ac:spMk id="167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6"/>
            <ac:spMk id="168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7"/>
            <ac:spMk id="169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7"/>
            <ac:spMk id="169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1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8"/>
            <ac:spMk id="170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8"/>
            <ac:spMk id="170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8"/>
            <ac:spMk id="1705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9:17.305" v="604" actId="47"/>
        <pc:sldMkLst>
          <pc:docMk/>
          <pc:sldMk cId="0" sldId="31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9"/>
            <ac:spMk id="171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9"/>
            <ac:spMk id="172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19"/>
            <ac:spMk id="1721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9:16.264" v="603" actId="47"/>
        <pc:sldMkLst>
          <pc:docMk/>
          <pc:sldMk cId="0" sldId="32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0"/>
            <ac:spMk id="172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0"/>
            <ac:spMk id="172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1"/>
            <ac:spMk id="173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1"/>
            <ac:spMk id="173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1"/>
            <ac:spMk id="173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2"/>
            <ac:spMk id="175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2"/>
            <ac:spMk id="175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3"/>
            <ac:spMk id="175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3"/>
            <ac:spMk id="1759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4"/>
            <ac:spMk id="177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4"/>
            <ac:spMk id="1777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9:43.861" v="606" actId="47"/>
        <pc:sldMkLst>
          <pc:docMk/>
          <pc:sldMk cId="0" sldId="32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5"/>
            <ac:spMk id="178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5"/>
            <ac:spMk id="1786" creationId="{00000000-0000-0000-0000-000000000000}"/>
          </ac:spMkLst>
        </pc:spChg>
      </pc:sldChg>
      <pc:sldChg chg="modSp del modNotes">
        <pc:chgData name="S A" userId="e69b40b6a433e3f8" providerId="LiveId" clId="{9E0A7D20-7F93-4CAB-84FE-5B67F6D6041A}" dt="2023-04-17T20:39:37.255" v="605" actId="47"/>
        <pc:sldMkLst>
          <pc:docMk/>
          <pc:sldMk cId="0" sldId="32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6"/>
            <ac:spMk id="179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6"/>
            <ac:spMk id="1795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7"/>
            <ac:spMk id="180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7"/>
            <ac:spMk id="1806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8"/>
            <ac:spMk id="181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8"/>
            <ac:spMk id="181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8"/>
            <ac:spMk id="181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2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9"/>
            <ac:spMk id="181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29"/>
            <ac:spMk id="182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0"/>
            <ac:spMk id="182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0"/>
            <ac:spMk id="182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0"/>
            <ac:spMk id="182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1"/>
            <ac:spMk id="183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1"/>
            <ac:spMk id="183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1"/>
            <ac:spMk id="1835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2"/>
            <ac:spMk id="1850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2"/>
            <ac:spMk id="185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2"/>
            <ac:spMk id="185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3"/>
            <ac:spMk id="186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3"/>
            <ac:spMk id="186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3"/>
            <ac:spMk id="1866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4"/>
            <ac:spMk id="187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4"/>
            <ac:spMk id="187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4"/>
            <ac:spMk id="1876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5"/>
            <ac:spMk id="188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5"/>
            <ac:spMk id="189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6"/>
            <ac:spMk id="189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6"/>
            <ac:spMk id="189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6"/>
            <ac:spMk id="189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7"/>
            <ac:spMk id="190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7"/>
            <ac:spMk id="190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7"/>
            <ac:spMk id="1906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8"/>
            <ac:spMk id="1913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8"/>
            <ac:spMk id="1914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8"/>
            <ac:spMk id="1915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39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9"/>
            <ac:spMk id="192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39"/>
            <ac:spMk id="1922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0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0"/>
            <ac:spMk id="1928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0"/>
            <ac:spMk id="1929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0"/>
            <ac:spMk id="193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1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1"/>
            <ac:spMk id="1937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1"/>
            <ac:spMk id="1938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2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2"/>
            <ac:spMk id="194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2"/>
            <ac:spMk id="1946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3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3"/>
            <ac:spMk id="1951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3"/>
            <ac:spMk id="195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3"/>
            <ac:spMk id="195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4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4"/>
            <ac:spMk id="201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4"/>
            <ac:spMk id="201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4"/>
            <ac:spMk id="201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5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5"/>
            <ac:spMk id="2022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5"/>
            <ac:spMk id="2023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6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6"/>
            <ac:spMk id="2050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7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7"/>
            <ac:spMk id="2055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7"/>
            <ac:spMk id="2056" creationId="{00000000-0000-0000-0000-000000000000}"/>
          </ac:spMkLst>
        </pc:spChg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7"/>
            <ac:spMk id="2057" creationId="{00000000-0000-0000-0000-000000000000}"/>
          </ac:spMkLst>
        </pc:spChg>
      </pc:sldChg>
      <pc:sldChg chg="modSp modNotes">
        <pc:chgData name="S A" userId="e69b40b6a433e3f8" providerId="LiveId" clId="{9E0A7D20-7F93-4CAB-84FE-5B67F6D6041A}" dt="2023-04-17T20:09:24.500" v="121"/>
        <pc:sldMkLst>
          <pc:docMk/>
          <pc:sldMk cId="0" sldId="348"/>
        </pc:sldMkLst>
        <pc:spChg chg="mod">
          <ac:chgData name="S A" userId="e69b40b6a433e3f8" providerId="LiveId" clId="{9E0A7D20-7F93-4CAB-84FE-5B67F6D6041A}" dt="2023-04-17T20:09:24.500" v="121"/>
          <ac:spMkLst>
            <pc:docMk/>
            <pc:sldMk cId="0" sldId="348"/>
            <ac:spMk id="2078" creationId="{00000000-0000-0000-0000-000000000000}"/>
          </ac:spMkLst>
        </pc:spChg>
      </pc:sldChg>
      <pc:sldChg chg="modSp add mod">
        <pc:chgData name="S A" userId="e69b40b6a433e3f8" providerId="LiveId" clId="{9E0A7D20-7F93-4CAB-84FE-5B67F6D6041A}" dt="2023-04-17T20:34:41.252" v="590" actId="207"/>
        <pc:sldMkLst>
          <pc:docMk/>
          <pc:sldMk cId="625369500" sldId="349"/>
        </pc:sldMkLst>
        <pc:spChg chg="mod">
          <ac:chgData name="S A" userId="e69b40b6a433e3f8" providerId="LiveId" clId="{9E0A7D20-7F93-4CAB-84FE-5B67F6D6041A}" dt="2023-04-17T20:34:41.252" v="590" actId="207"/>
          <ac:spMkLst>
            <pc:docMk/>
            <pc:sldMk cId="625369500" sldId="349"/>
            <ac:spMk id="1107" creationId="{00000000-0000-0000-0000-000000000000}"/>
          </ac:spMkLst>
        </pc:spChg>
      </pc:sldChg>
      <pc:sldMasterChg chg="modSldLayout">
        <pc:chgData name="S A" userId="e69b40b6a433e3f8" providerId="LiveId" clId="{9E0A7D20-7F93-4CAB-84FE-5B67F6D6041A}" dt="2023-04-17T19:42:39.300" v="1"/>
        <pc:sldMasterMkLst>
          <pc:docMk/>
          <pc:sldMasterMk cId="1463979513" sldId="2147483721"/>
        </pc:sldMasterMkLst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2037266782" sldId="2147483739"/>
          </pc:sldLayoutMkLst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2037266782" sldId="2147483739"/>
              <ac:spMk id="9" creationId="{00000000-0000-0000-0000-000000000000}"/>
            </ac:spMkLst>
          </pc:spChg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2037266782" sldId="2147483739"/>
              <ac:spMk id="10" creationId="{00000000-0000-0000-0000-000000000000}"/>
            </ac:spMkLst>
          </pc:spChg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2037266782" sldId="2147483739"/>
              <ac:spMk id="14" creationId="{00000000-0000-0000-0000-000000000000}"/>
            </ac:spMkLst>
          </pc:sp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2037266782" sldId="2147483739"/>
              <ac:picMk id="8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2037266782" sldId="2147483739"/>
              <ac:picMk id="11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2037266782" sldId="2147483739"/>
              <ac:picMk id="15" creationId="{00000000-0000-0000-0000-000000000000}"/>
            </ac:picMkLst>
          </pc:picChg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2037266782" sldId="2147483739"/>
              <ac:cxnSpMk id="16" creationId="{00000000-0000-0000-0000-000000000000}"/>
            </ac:cxnSpMkLst>
          </pc:cxn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2164913361" sldId="2147483740"/>
          </pc:sldLayoutMkLst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2164913361" sldId="2147483740"/>
              <ac:spMk id="43" creationId="{00000000-0000-0000-0000-000000000000}"/>
            </ac:spMkLst>
          </pc:sp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2164913361" sldId="2147483740"/>
              <ac:picMk id="40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2164913361" sldId="2147483740"/>
              <ac:picMk id="42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3412423322" sldId="2147483741"/>
          </pc:sldLayoutMkLst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412423322" sldId="2147483741"/>
              <ac:picMk id="18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3472033248" sldId="2147483742"/>
          </pc:sldLayoutMkLst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472033248" sldId="2147483742"/>
              <ac:picMk id="55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472033248" sldId="2147483742"/>
              <ac:picMk id="57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811270643" sldId="2147483743"/>
          </pc:sldLayoutMkLst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811270643" sldId="2147483743"/>
              <ac:cxnSpMk id="823" creationId="{00000000-0000-0000-0000-000000000000}"/>
            </ac:cxnSpMkLst>
          </pc:cxnChg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811270643" sldId="2147483743"/>
              <ac:cxnSpMk id="825" creationId="{00000000-0000-0000-0000-000000000000}"/>
            </ac:cxnSpMkLst>
          </pc:cxn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1000926884" sldId="2147483744"/>
          </pc:sldLayoutMkLst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1000926884" sldId="2147483744"/>
              <ac:picMk id="45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1000926884" sldId="2147483744"/>
              <ac:picMk id="47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4032613582" sldId="2147483745"/>
          </pc:sldLayoutMkLst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4032613582" sldId="2147483745"/>
              <ac:cxnSpMk id="35" creationId="{00000000-0000-0000-0000-000000000000}"/>
            </ac:cxnSpMkLst>
          </pc:cxnChg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4032613582" sldId="2147483745"/>
              <ac:cxnSpMk id="36" creationId="{00000000-0000-0000-0000-000000000000}"/>
            </ac:cxnSpMkLst>
          </pc:cxn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143749788" sldId="2147483746"/>
          </pc:sldLayoutMkLst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143749788" sldId="2147483746"/>
              <ac:picMk id="22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689551817" sldId="2147483748"/>
          </pc:sldLayoutMkLst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689551817" sldId="2147483748"/>
              <ac:spMk id="75" creationId="{00000000-0000-0000-0000-000000000000}"/>
            </ac:spMkLst>
          </pc:spChg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689551817" sldId="2147483748"/>
              <ac:spMk id="76" creationId="{00000000-0000-0000-0000-000000000000}"/>
            </ac:spMkLst>
          </pc:sp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689551817" sldId="2147483748"/>
              <ac:picMk id="74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689551817" sldId="2147483748"/>
              <ac:picMk id="80" creationId="{00000000-0000-0000-0000-000000000000}"/>
            </ac:picMkLst>
          </pc:picChg>
          <pc:cxnChg chg="del">
            <ac:chgData name="S A" userId="e69b40b6a433e3f8" providerId="LiveId" clId="{9E0A7D20-7F93-4CAB-84FE-5B67F6D6041A}" dt="2023-04-17T19:42:39.300" v="1"/>
            <ac:cxnSpMkLst>
              <pc:docMk/>
              <pc:sldMasterMk cId="1463979513" sldId="2147483721"/>
              <pc:sldLayoutMk cId="689551817" sldId="2147483748"/>
              <ac:cxnSpMk id="77" creationId="{00000000-0000-0000-0000-000000000000}"/>
            </ac:cxnSpMkLst>
          </pc:cxn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3920773269" sldId="2147483749"/>
          </pc:sldLayoutMkLst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920773269" sldId="2147483749"/>
              <ac:picMk id="710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3648019949" sldId="2147483750"/>
          </pc:sldLayoutMkLst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3648019949" sldId="2147483750"/>
              <ac:spMk id="706" creationId="{00000000-0000-0000-0000-000000000000}"/>
            </ac:spMkLst>
          </pc:spChg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3648019949" sldId="2147483750"/>
              <ac:spMk id="707" creationId="{00000000-0000-0000-0000-000000000000}"/>
            </ac:spMkLst>
          </pc:sp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648019949" sldId="2147483750"/>
              <ac:picMk id="704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3648019949" sldId="2147483750"/>
              <ac:picMk id="708" creationId="{00000000-0000-0000-0000-000000000000}"/>
            </ac:picMkLst>
          </pc:picChg>
        </pc:sldLayoutChg>
        <pc:sldLayoutChg chg="delSp">
          <pc:chgData name="S A" userId="e69b40b6a433e3f8" providerId="LiveId" clId="{9E0A7D20-7F93-4CAB-84FE-5B67F6D6041A}" dt="2023-04-17T19:42:39.300" v="1"/>
          <pc:sldLayoutMkLst>
            <pc:docMk/>
            <pc:sldMasterMk cId="1463979513" sldId="2147483721"/>
            <pc:sldLayoutMk cId="1871900662" sldId="2147483751"/>
          </pc:sldLayoutMkLst>
          <pc:spChg chg="del">
            <ac:chgData name="S A" userId="e69b40b6a433e3f8" providerId="LiveId" clId="{9E0A7D20-7F93-4CAB-84FE-5B67F6D6041A}" dt="2023-04-17T19:42:39.300" v="1"/>
            <ac:spMkLst>
              <pc:docMk/>
              <pc:sldMasterMk cId="1463979513" sldId="2147483721"/>
              <pc:sldLayoutMk cId="1871900662" sldId="2147483751"/>
              <ac:spMk id="713" creationId="{00000000-0000-0000-0000-000000000000}"/>
            </ac:spMkLst>
          </pc:sp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1871900662" sldId="2147483751"/>
              <ac:picMk id="712" creationId="{00000000-0000-0000-0000-000000000000}"/>
            </ac:picMkLst>
          </pc:picChg>
          <pc:picChg chg="del">
            <ac:chgData name="S A" userId="e69b40b6a433e3f8" providerId="LiveId" clId="{9E0A7D20-7F93-4CAB-84FE-5B67F6D6041A}" dt="2023-04-17T19:42:39.300" v="1"/>
            <ac:picMkLst>
              <pc:docMk/>
              <pc:sldMasterMk cId="1463979513" sldId="2147483721"/>
              <pc:sldLayoutMk cId="1871900662" sldId="2147483751"/>
              <ac:picMk id="714" creationId="{00000000-0000-0000-0000-000000000000}"/>
            </ac:picMkLst>
          </pc:picChg>
        </pc:sldLayoutChg>
      </pc:sldMasterChg>
      <pc:sldMasterChg chg="delSldLayout">
        <pc:chgData name="S A" userId="e69b40b6a433e3f8" providerId="LiveId" clId="{9E0A7D20-7F93-4CAB-84FE-5B67F6D6041A}" dt="2023-04-17T20:35:52.319" v="597" actId="47"/>
        <pc:sldMasterMkLst>
          <pc:docMk/>
          <pc:sldMasterMk cId="2870133388" sldId="2147484923"/>
        </pc:sldMasterMkLst>
        <pc:sldLayoutChg chg="del">
          <pc:chgData name="S A" userId="e69b40b6a433e3f8" providerId="LiveId" clId="{9E0A7D20-7F93-4CAB-84FE-5B67F6D6041A}" dt="2023-04-17T20:13:25.056" v="208" actId="47"/>
          <pc:sldLayoutMkLst>
            <pc:docMk/>
            <pc:sldMasterMk cId="2870133388" sldId="2147484923"/>
            <pc:sldLayoutMk cId="2960337679" sldId="2147484936"/>
          </pc:sldLayoutMkLst>
        </pc:sldLayoutChg>
        <pc:sldLayoutChg chg="del">
          <pc:chgData name="S A" userId="e69b40b6a433e3f8" providerId="LiveId" clId="{9E0A7D20-7F93-4CAB-84FE-5B67F6D6041A}" dt="2023-04-17T20:35:52.319" v="597" actId="47"/>
          <pc:sldLayoutMkLst>
            <pc:docMk/>
            <pc:sldMasterMk cId="2870133388" sldId="2147484923"/>
            <pc:sldLayoutMk cId="3080688291" sldId="2147484943"/>
          </pc:sldLayoutMkLst>
        </pc:sldLayoutChg>
      </pc:sldMasterChg>
    </pc:docChg>
  </pc:docChgLst>
  <pc:docChgLst>
    <pc:chgData name="S A" userId="e69b40b6a433e3f8" providerId="LiveId" clId="{6C295555-E93E-4724-B04C-DFFC837B15BC}"/>
    <pc:docChg chg="undo custSel addSld delSld modSld sldOrd">
      <pc:chgData name="S A" userId="e69b40b6a433e3f8" providerId="LiveId" clId="{6C295555-E93E-4724-B04C-DFFC837B15BC}" dt="2023-04-18T01:50:49.872" v="739" actId="20577"/>
      <pc:docMkLst>
        <pc:docMk/>
      </pc:docMkLst>
      <pc:sldChg chg="addSp delSp modSp mod">
        <pc:chgData name="S A" userId="e69b40b6a433e3f8" providerId="LiveId" clId="{6C295555-E93E-4724-B04C-DFFC837B15BC}" dt="2023-04-17T23:10:55.225" v="277" actId="1076"/>
        <pc:sldMkLst>
          <pc:docMk/>
          <pc:sldMk cId="0" sldId="264"/>
        </pc:sldMkLst>
        <pc:spChg chg="add del mod">
          <ac:chgData name="S A" userId="e69b40b6a433e3f8" providerId="LiveId" clId="{6C295555-E93E-4724-B04C-DFFC837B15BC}" dt="2023-04-17T23:10:18.906" v="247"/>
          <ac:spMkLst>
            <pc:docMk/>
            <pc:sldMk cId="0" sldId="264"/>
            <ac:spMk id="2" creationId="{400372D5-D187-D202-9A65-CD5C799E64E3}"/>
          </ac:spMkLst>
        </pc:spChg>
        <pc:spChg chg="mod">
          <ac:chgData name="S A" userId="e69b40b6a433e3f8" providerId="LiveId" clId="{6C295555-E93E-4724-B04C-DFFC837B15BC}" dt="2023-04-17T23:10:48.012" v="275" actId="20577"/>
          <ac:spMkLst>
            <pc:docMk/>
            <pc:sldMk cId="0" sldId="264"/>
            <ac:spMk id="4" creationId="{1750AC95-099F-0A3B-DE4E-BBAD5E5383CC}"/>
          </ac:spMkLst>
        </pc:spChg>
        <pc:spChg chg="add del mod">
          <ac:chgData name="S A" userId="e69b40b6a433e3f8" providerId="LiveId" clId="{6C295555-E93E-4724-B04C-DFFC837B15BC}" dt="2023-04-17T23:10:50.708" v="276" actId="478"/>
          <ac:spMkLst>
            <pc:docMk/>
            <pc:sldMk cId="0" sldId="264"/>
            <ac:spMk id="1021" creationId="{00000000-0000-0000-0000-000000000000}"/>
          </ac:spMkLst>
        </pc:spChg>
        <pc:grpChg chg="add mod">
          <ac:chgData name="S A" userId="e69b40b6a433e3f8" providerId="LiveId" clId="{6C295555-E93E-4724-B04C-DFFC837B15BC}" dt="2023-04-17T23:10:55.225" v="277" actId="1076"/>
          <ac:grpSpMkLst>
            <pc:docMk/>
            <pc:sldMk cId="0" sldId="264"/>
            <ac:grpSpMk id="3" creationId="{9AC073F6-F65E-05B6-E166-6FEC706F4C49}"/>
          </ac:grpSpMkLst>
        </pc:grpChg>
        <pc:cxnChg chg="mod">
          <ac:chgData name="S A" userId="e69b40b6a433e3f8" providerId="LiveId" clId="{6C295555-E93E-4724-B04C-DFFC837B15BC}" dt="2023-04-17T23:10:37.258" v="250"/>
          <ac:cxnSpMkLst>
            <pc:docMk/>
            <pc:sldMk cId="0" sldId="264"/>
            <ac:cxnSpMk id="5" creationId="{B991CBD5-4654-33A2-9A61-75D73B5484E0}"/>
          </ac:cxnSpMkLst>
        </pc:cxnChg>
      </pc:sldChg>
      <pc:sldChg chg="del">
        <pc:chgData name="S A" userId="e69b40b6a433e3f8" providerId="LiveId" clId="{6C295555-E93E-4724-B04C-DFFC837B15BC}" dt="2023-04-17T23:00:09.258" v="80" actId="47"/>
        <pc:sldMkLst>
          <pc:docMk/>
          <pc:sldMk cId="0" sldId="265"/>
        </pc:sldMkLst>
      </pc:sldChg>
      <pc:sldChg chg="modSp mod ord">
        <pc:chgData name="S A" userId="e69b40b6a433e3f8" providerId="LiveId" clId="{6C295555-E93E-4724-B04C-DFFC837B15BC}" dt="2023-04-18T01:50:49.872" v="739" actId="20577"/>
        <pc:sldMkLst>
          <pc:docMk/>
          <pc:sldMk cId="0" sldId="268"/>
        </pc:sldMkLst>
        <pc:spChg chg="mod">
          <ac:chgData name="S A" userId="e69b40b6a433e3f8" providerId="LiveId" clId="{6C295555-E93E-4724-B04C-DFFC837B15BC}" dt="2023-04-18T01:50:49.872" v="739" actId="20577"/>
          <ac:spMkLst>
            <pc:docMk/>
            <pc:sldMk cId="0" sldId="268"/>
            <ac:spMk id="1046" creationId="{00000000-0000-0000-0000-000000000000}"/>
          </ac:spMkLst>
        </pc:spChg>
        <pc:graphicFrameChg chg="modGraphic">
          <ac:chgData name="S A" userId="e69b40b6a433e3f8" providerId="LiveId" clId="{6C295555-E93E-4724-B04C-DFFC837B15BC}" dt="2023-04-18T01:50:39.715" v="716" actId="6549"/>
          <ac:graphicFrameMkLst>
            <pc:docMk/>
            <pc:sldMk cId="0" sldId="268"/>
            <ac:graphicFrameMk id="1047" creationId="{00000000-0000-0000-0000-000000000000}"/>
          </ac:graphicFrameMkLst>
        </pc:graphicFrameChg>
      </pc:sldChg>
      <pc:sldChg chg="addSp delSp modSp mod ord">
        <pc:chgData name="S A" userId="e69b40b6a433e3f8" providerId="LiveId" clId="{6C295555-E93E-4724-B04C-DFFC837B15BC}" dt="2023-04-17T23:55:07.387" v="715" actId="6549"/>
        <pc:sldMkLst>
          <pc:docMk/>
          <pc:sldMk cId="0" sldId="271"/>
        </pc:sldMkLst>
        <pc:spChg chg="del">
          <ac:chgData name="S A" userId="e69b40b6a433e3f8" providerId="LiveId" clId="{6C295555-E93E-4724-B04C-DFFC837B15BC}" dt="2023-04-17T23:11:10.512" v="279" actId="478"/>
          <ac:spMkLst>
            <pc:docMk/>
            <pc:sldMk cId="0" sldId="271"/>
            <ac:spMk id="1070" creationId="{00000000-0000-0000-0000-000000000000}"/>
          </ac:spMkLst>
        </pc:spChg>
        <pc:spChg chg="add del">
          <ac:chgData name="S A" userId="e69b40b6a433e3f8" providerId="LiveId" clId="{6C295555-E93E-4724-B04C-DFFC837B15BC}" dt="2023-04-17T23:11:30.061" v="285" actId="478"/>
          <ac:spMkLst>
            <pc:docMk/>
            <pc:sldMk cId="0" sldId="271"/>
            <ac:spMk id="1072" creationId="{00000000-0000-0000-0000-000000000000}"/>
          </ac:spMkLst>
        </pc:spChg>
        <pc:spChg chg="mod">
          <ac:chgData name="S A" userId="e69b40b6a433e3f8" providerId="LiveId" clId="{6C295555-E93E-4724-B04C-DFFC837B15BC}" dt="2023-04-17T23:55:07.387" v="715" actId="6549"/>
          <ac:spMkLst>
            <pc:docMk/>
            <pc:sldMk cId="0" sldId="271"/>
            <ac:spMk id="1073" creationId="{00000000-0000-0000-0000-000000000000}"/>
          </ac:spMkLst>
        </pc:spChg>
        <pc:spChg chg="del">
          <ac:chgData name="S A" userId="e69b40b6a433e3f8" providerId="LiveId" clId="{6C295555-E93E-4724-B04C-DFFC837B15BC}" dt="2023-04-17T23:11:16.277" v="280" actId="478"/>
          <ac:spMkLst>
            <pc:docMk/>
            <pc:sldMk cId="0" sldId="271"/>
            <ac:spMk id="1075" creationId="{00000000-0000-0000-0000-000000000000}"/>
          </ac:spMkLst>
        </pc:spChg>
        <pc:spChg chg="del mod">
          <ac:chgData name="S A" userId="e69b40b6a433e3f8" providerId="LiveId" clId="{6C295555-E93E-4724-B04C-DFFC837B15BC}" dt="2023-04-17T23:09:46.921" v="227" actId="478"/>
          <ac:spMkLst>
            <pc:docMk/>
            <pc:sldMk cId="0" sldId="271"/>
            <ac:spMk id="1076" creationId="{00000000-0000-0000-0000-000000000000}"/>
          </ac:spMkLst>
        </pc:spChg>
        <pc:spChg chg="add del">
          <ac:chgData name="S A" userId="e69b40b6a433e3f8" providerId="LiveId" clId="{6C295555-E93E-4724-B04C-DFFC837B15BC}" dt="2023-04-17T23:11:29.246" v="284" actId="478"/>
          <ac:spMkLst>
            <pc:docMk/>
            <pc:sldMk cId="0" sldId="271"/>
            <ac:spMk id="1078" creationId="{00000000-0000-0000-0000-000000000000}"/>
          </ac:spMkLst>
        </pc:spChg>
        <pc:grpChg chg="add mod">
          <ac:chgData name="S A" userId="e69b40b6a433e3f8" providerId="LiveId" clId="{6C295555-E93E-4724-B04C-DFFC837B15BC}" dt="2023-04-17T23:10:32.539" v="249" actId="164"/>
          <ac:grpSpMkLst>
            <pc:docMk/>
            <pc:sldMk cId="0" sldId="271"/>
            <ac:grpSpMk id="2" creationId="{4EC86B42-06C3-8B86-640E-D690802E0CC1}"/>
          </ac:grpSpMkLst>
        </pc:grpChg>
        <pc:picChg chg="ord">
          <ac:chgData name="S A" userId="e69b40b6a433e3f8" providerId="LiveId" clId="{6C295555-E93E-4724-B04C-DFFC837B15BC}" dt="2023-04-17T23:11:04.820" v="278" actId="167"/>
          <ac:picMkLst>
            <pc:docMk/>
            <pc:sldMk cId="0" sldId="271"/>
            <ac:picMk id="1071" creationId="{00000000-0000-0000-0000-000000000000}"/>
          </ac:picMkLst>
        </pc:picChg>
        <pc:picChg chg="del">
          <ac:chgData name="S A" userId="e69b40b6a433e3f8" providerId="LiveId" clId="{6C295555-E93E-4724-B04C-DFFC837B15BC}" dt="2023-04-17T23:11:17.574" v="281" actId="478"/>
          <ac:picMkLst>
            <pc:docMk/>
            <pc:sldMk cId="0" sldId="271"/>
            <ac:picMk id="1079" creationId="{00000000-0000-0000-0000-000000000000}"/>
          </ac:picMkLst>
        </pc:picChg>
        <pc:picChg chg="del">
          <ac:chgData name="S A" userId="e69b40b6a433e3f8" providerId="LiveId" clId="{6C295555-E93E-4724-B04C-DFFC837B15BC}" dt="2023-04-17T23:09:44.941" v="226" actId="478"/>
          <ac:picMkLst>
            <pc:docMk/>
            <pc:sldMk cId="0" sldId="271"/>
            <ac:picMk id="1080" creationId="{00000000-0000-0000-0000-000000000000}"/>
          </ac:picMkLst>
        </pc:picChg>
        <pc:cxnChg chg="mod">
          <ac:chgData name="S A" userId="e69b40b6a433e3f8" providerId="LiveId" clId="{6C295555-E93E-4724-B04C-DFFC837B15BC}" dt="2023-04-17T23:10:32.539" v="249" actId="164"/>
          <ac:cxnSpMkLst>
            <pc:docMk/>
            <pc:sldMk cId="0" sldId="271"/>
            <ac:cxnSpMk id="1074" creationId="{00000000-0000-0000-0000-000000000000}"/>
          </ac:cxnSpMkLst>
        </pc:cxnChg>
      </pc:sldChg>
      <pc:sldChg chg="addSp modSp mod setBg setClrOvrMap">
        <pc:chgData name="S A" userId="e69b40b6a433e3f8" providerId="LiveId" clId="{6C295555-E93E-4724-B04C-DFFC837B15BC}" dt="2023-04-17T23:25:41.090" v="710" actId="27636"/>
        <pc:sldMkLst>
          <pc:docMk/>
          <pc:sldMk cId="0" sldId="274"/>
        </pc:sldMkLst>
        <pc:spChg chg="mo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07" creationId="{00000000-0000-0000-0000-000000000000}"/>
          </ac:spMkLst>
        </pc:spChg>
        <pc:spChg chg="mod">
          <ac:chgData name="S A" userId="e69b40b6a433e3f8" providerId="LiveId" clId="{6C295555-E93E-4724-B04C-DFFC837B15BC}" dt="2023-04-17T23:25:41.090" v="710" actId="27636"/>
          <ac:spMkLst>
            <pc:docMk/>
            <pc:sldMk cId="0" sldId="274"/>
            <ac:spMk id="1108" creationId="{00000000-0000-0000-0000-000000000000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13" creationId="{0ED05234-59F2-438F-99BB-C1D5FE6AB366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21" creationId="{1C69834E-5EEE-4D61-833E-04928896454C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23" creationId="{58E5D9BA-46E7-4BFA-9C74-75495BF6F54D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25" creationId="{5B033D76-5800-44B6-AFE9-EE2106935115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27" creationId="{522D6F85-FFBA-4F81-AEE5-AAA17CB7AA98}"/>
          </ac:spMkLst>
        </pc:spChg>
        <pc:spChg chg="add">
          <ac:chgData name="S A" userId="e69b40b6a433e3f8" providerId="LiveId" clId="{6C295555-E93E-4724-B04C-DFFC837B15BC}" dt="2023-04-17T23:25:40.979" v="709" actId="26606"/>
          <ac:spMkLst>
            <pc:docMk/>
            <pc:sldMk cId="0" sldId="274"/>
            <ac:spMk id="1129" creationId="{13B31514-E6DF-4357-9EEA-EFB7983080DA}"/>
          </ac:spMkLst>
        </pc:spChg>
        <pc:picChg chg="add">
          <ac:chgData name="S A" userId="e69b40b6a433e3f8" providerId="LiveId" clId="{6C295555-E93E-4724-B04C-DFFC837B15BC}" dt="2023-04-17T23:25:40.979" v="709" actId="26606"/>
          <ac:picMkLst>
            <pc:docMk/>
            <pc:sldMk cId="0" sldId="274"/>
            <ac:picMk id="1115" creationId="{92AFBBF0-B883-4E26-9359-B5CECFDCD681}"/>
          </ac:picMkLst>
        </pc:picChg>
        <pc:picChg chg="add">
          <ac:chgData name="S A" userId="e69b40b6a433e3f8" providerId="LiveId" clId="{6C295555-E93E-4724-B04C-DFFC837B15BC}" dt="2023-04-17T23:25:40.979" v="709" actId="26606"/>
          <ac:picMkLst>
            <pc:docMk/>
            <pc:sldMk cId="0" sldId="274"/>
            <ac:picMk id="1133" creationId="{50FE9B6F-A7A5-454C-A29B-78650855FEAF}"/>
          </ac:picMkLst>
        </pc:picChg>
        <pc:cxnChg chg="add">
          <ac:chgData name="S A" userId="e69b40b6a433e3f8" providerId="LiveId" clId="{6C295555-E93E-4724-B04C-DFFC837B15BC}" dt="2023-04-17T23:25:40.979" v="709" actId="26606"/>
          <ac:cxnSpMkLst>
            <pc:docMk/>
            <pc:sldMk cId="0" sldId="274"/>
            <ac:cxnSpMk id="1117" creationId="{C156D5FE-EB26-4C38-8EC5-E5FFE1B3022E}"/>
          </ac:cxnSpMkLst>
        </pc:cxnChg>
        <pc:cxnChg chg="add">
          <ac:chgData name="S A" userId="e69b40b6a433e3f8" providerId="LiveId" clId="{6C295555-E93E-4724-B04C-DFFC837B15BC}" dt="2023-04-17T23:25:40.979" v="709" actId="26606"/>
          <ac:cxnSpMkLst>
            <pc:docMk/>
            <pc:sldMk cId="0" sldId="274"/>
            <ac:cxnSpMk id="1119" creationId="{719987F4-3B90-44B5-BC28-BCB01759B972}"/>
          </ac:cxnSpMkLst>
        </pc:cxnChg>
        <pc:cxnChg chg="add">
          <ac:chgData name="S A" userId="e69b40b6a433e3f8" providerId="LiveId" clId="{6C295555-E93E-4724-B04C-DFFC837B15BC}" dt="2023-04-17T23:25:40.979" v="709" actId="26606"/>
          <ac:cxnSpMkLst>
            <pc:docMk/>
            <pc:sldMk cId="0" sldId="274"/>
            <ac:cxnSpMk id="1131" creationId="{412BDC66-00FA-4A3F-9BC7-BE05FF7705F8}"/>
          </ac:cxnSpMkLst>
        </pc:cxnChg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7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7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7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8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8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8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2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8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299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0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8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09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0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2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3"/>
        </pc:sldMkLst>
      </pc:sldChg>
      <pc:sldChg chg="addSp delSp del mod">
        <pc:chgData name="S A" userId="e69b40b6a433e3f8" providerId="LiveId" clId="{6C295555-E93E-4724-B04C-DFFC837B15BC}" dt="2023-04-17T23:24:58.922" v="685" actId="47"/>
        <pc:sldMkLst>
          <pc:docMk/>
          <pc:sldMk cId="0" sldId="314"/>
        </pc:sldMkLst>
        <pc:spChg chg="add del">
          <ac:chgData name="S A" userId="e69b40b6a433e3f8" providerId="LiveId" clId="{6C295555-E93E-4724-B04C-DFFC837B15BC}" dt="2023-04-17T23:12:48.448" v="287" actId="22"/>
          <ac:spMkLst>
            <pc:docMk/>
            <pc:sldMk cId="0" sldId="314"/>
            <ac:spMk id="3" creationId="{B522DD6A-C35C-6439-73F3-E117D52D3A5C}"/>
          </ac:spMkLst>
        </pc:spChg>
        <pc:spChg chg="add del">
          <ac:chgData name="S A" userId="e69b40b6a433e3f8" providerId="LiveId" clId="{6C295555-E93E-4724-B04C-DFFC837B15BC}" dt="2023-04-17T23:12:52.714" v="289" actId="22"/>
          <ac:spMkLst>
            <pc:docMk/>
            <pc:sldMk cId="0" sldId="314"/>
            <ac:spMk id="5" creationId="{06CB3ADB-DBE7-0601-69A1-8DDDDAAB4362}"/>
          </ac:spMkLst>
        </pc:spChg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18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2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8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29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0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2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8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39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0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1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2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3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4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5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6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7"/>
        </pc:sldMkLst>
      </pc:sldChg>
      <pc:sldChg chg="del">
        <pc:chgData name="S A" userId="e69b40b6a433e3f8" providerId="LiveId" clId="{6C295555-E93E-4724-B04C-DFFC837B15BC}" dt="2023-04-17T23:24:58.922" v="685" actId="47"/>
        <pc:sldMkLst>
          <pc:docMk/>
          <pc:sldMk cId="0" sldId="348"/>
        </pc:sldMkLst>
      </pc:sldChg>
      <pc:sldChg chg="addSp delSp modSp mod ord setBg">
        <pc:chgData name="S A" userId="e69b40b6a433e3f8" providerId="LiveId" clId="{6C295555-E93E-4724-B04C-DFFC837B15BC}" dt="2023-04-17T23:25:57.370" v="714"/>
        <pc:sldMkLst>
          <pc:docMk/>
          <pc:sldMk cId="625369500" sldId="349"/>
        </pc:sldMkLst>
        <pc:spChg chg="mod">
          <ac:chgData name="S A" userId="e69b40b6a433e3f8" providerId="LiveId" clId="{6C295555-E93E-4724-B04C-DFFC837B15BC}" dt="2023-04-17T23:24:02.127" v="681" actId="26606"/>
          <ac:spMkLst>
            <pc:docMk/>
            <pc:sldMk cId="625369500" sldId="349"/>
            <ac:spMk id="1107" creationId="{00000000-0000-0000-0000-000000000000}"/>
          </ac:spMkLst>
        </pc:spChg>
        <pc:spChg chg="del mod">
          <ac:chgData name="S A" userId="e69b40b6a433e3f8" providerId="LiveId" clId="{6C295555-E93E-4724-B04C-DFFC837B15BC}" dt="2023-04-17T23:24:04.912" v="682" actId="478"/>
          <ac:spMkLst>
            <pc:docMk/>
            <pc:sldMk cId="625369500" sldId="349"/>
            <ac:spMk id="1108" creationId="{00000000-0000-0000-0000-000000000000}"/>
          </ac:spMkLst>
        </pc:spChg>
        <pc:spChg chg="add">
          <ac:chgData name="S A" userId="e69b40b6a433e3f8" providerId="LiveId" clId="{6C295555-E93E-4724-B04C-DFFC837B15BC}" dt="2023-04-17T23:24:02.127" v="681" actId="26606"/>
          <ac:spMkLst>
            <pc:docMk/>
            <pc:sldMk cId="625369500" sldId="349"/>
            <ac:spMk id="1115" creationId="{DB56CED6-ACD4-43B1-BE53-1B579E8C6EFB}"/>
          </ac:spMkLst>
        </pc:spChg>
        <pc:spChg chg="add">
          <ac:chgData name="S A" userId="e69b40b6a433e3f8" providerId="LiveId" clId="{6C295555-E93E-4724-B04C-DFFC837B15BC}" dt="2023-04-17T23:24:02.127" v="681" actId="26606"/>
          <ac:spMkLst>
            <pc:docMk/>
            <pc:sldMk cId="625369500" sldId="349"/>
            <ac:spMk id="1123" creationId="{58A4B56A-28BF-494A-B9A0-7212483E8353}"/>
          </ac:spMkLst>
        </pc:spChg>
        <pc:spChg chg="add">
          <ac:chgData name="S A" userId="e69b40b6a433e3f8" providerId="LiveId" clId="{6C295555-E93E-4724-B04C-DFFC837B15BC}" dt="2023-04-17T23:24:02.127" v="681" actId="26606"/>
          <ac:spMkLst>
            <pc:docMk/>
            <pc:sldMk cId="625369500" sldId="349"/>
            <ac:spMk id="1125" creationId="{6A5EE248-87D5-4C83-A97D-C1754B546DA7}"/>
          </ac:spMkLst>
        </pc:spChg>
        <pc:picChg chg="add">
          <ac:chgData name="S A" userId="e69b40b6a433e3f8" providerId="LiveId" clId="{6C295555-E93E-4724-B04C-DFFC837B15BC}" dt="2023-04-17T23:24:02.127" v="681" actId="26606"/>
          <ac:picMkLst>
            <pc:docMk/>
            <pc:sldMk cId="625369500" sldId="349"/>
            <ac:picMk id="1112" creationId="{5EC971C0-E787-67DF-58E8-0AD229252BF2}"/>
          </ac:picMkLst>
        </pc:picChg>
        <pc:picChg chg="add">
          <ac:chgData name="S A" userId="e69b40b6a433e3f8" providerId="LiveId" clId="{6C295555-E93E-4724-B04C-DFFC837B15BC}" dt="2023-04-17T23:24:02.127" v="681" actId="26606"/>
          <ac:picMkLst>
            <pc:docMk/>
            <pc:sldMk cId="625369500" sldId="349"/>
            <ac:picMk id="1117" creationId="{5B451061-F85B-40DB-92DA-1FD61C70C3F0}"/>
          </ac:picMkLst>
        </pc:picChg>
        <pc:picChg chg="add">
          <ac:chgData name="S A" userId="e69b40b6a433e3f8" providerId="LiveId" clId="{6C295555-E93E-4724-B04C-DFFC837B15BC}" dt="2023-04-17T23:24:02.127" v="681" actId="26606"/>
          <ac:picMkLst>
            <pc:docMk/>
            <pc:sldMk cId="625369500" sldId="349"/>
            <ac:picMk id="1129" creationId="{1A52E10F-3348-4997-8FD3-E6389D562141}"/>
          </ac:picMkLst>
        </pc:picChg>
        <pc:cxnChg chg="add">
          <ac:chgData name="S A" userId="e69b40b6a433e3f8" providerId="LiveId" clId="{6C295555-E93E-4724-B04C-DFFC837B15BC}" dt="2023-04-17T23:24:02.127" v="681" actId="26606"/>
          <ac:cxnSpMkLst>
            <pc:docMk/>
            <pc:sldMk cId="625369500" sldId="349"/>
            <ac:cxnSpMk id="1119" creationId="{D1F836F1-51D4-4090-8E0D-97877F036097}"/>
          </ac:cxnSpMkLst>
        </pc:cxnChg>
        <pc:cxnChg chg="add">
          <ac:chgData name="S A" userId="e69b40b6a433e3f8" providerId="LiveId" clId="{6C295555-E93E-4724-B04C-DFFC837B15BC}" dt="2023-04-17T23:24:02.127" v="681" actId="26606"/>
          <ac:cxnSpMkLst>
            <pc:docMk/>
            <pc:sldMk cId="625369500" sldId="349"/>
            <ac:cxnSpMk id="1121" creationId="{CDE33292-50BA-4AED-A315-7A6ADB4B100C}"/>
          </ac:cxnSpMkLst>
        </pc:cxnChg>
        <pc:cxnChg chg="add">
          <ac:chgData name="S A" userId="e69b40b6a433e3f8" providerId="LiveId" clId="{6C295555-E93E-4724-B04C-DFFC837B15BC}" dt="2023-04-17T23:24:02.127" v="681" actId="26606"/>
          <ac:cxnSpMkLst>
            <pc:docMk/>
            <pc:sldMk cId="625369500" sldId="349"/>
            <ac:cxnSpMk id="1127" creationId="{5D73BF24-D1F3-4181-8C60-4EA9D4CED503}"/>
          </ac:cxnSpMkLst>
        </pc:cxnChg>
        <pc:cxnChg chg="add">
          <ac:chgData name="S A" userId="e69b40b6a433e3f8" providerId="LiveId" clId="{6C295555-E93E-4724-B04C-DFFC837B15BC}" dt="2023-04-17T23:24:02.127" v="681" actId="26606"/>
          <ac:cxnSpMkLst>
            <pc:docMk/>
            <pc:sldMk cId="625369500" sldId="349"/>
            <ac:cxnSpMk id="1131" creationId="{BD381074-0101-41BB-98A9-EE3DC457CB03}"/>
          </ac:cxnSpMkLst>
        </pc:cxnChg>
      </pc:sldChg>
      <pc:sldChg chg="addSp delSp modSp add mod setBg">
        <pc:chgData name="S A" userId="e69b40b6a433e3f8" providerId="LiveId" clId="{6C295555-E93E-4724-B04C-DFFC837B15BC}" dt="2023-04-17T23:08:49.065" v="210" actId="403"/>
        <pc:sldMkLst>
          <pc:docMk/>
          <pc:sldMk cId="3610372762" sldId="350"/>
        </pc:sldMkLst>
        <pc:spChg chg="add del">
          <ac:chgData name="S A" userId="e69b40b6a433e3f8" providerId="LiveId" clId="{6C295555-E93E-4724-B04C-DFFC837B15BC}" dt="2023-04-17T23:05:28.859" v="99"/>
          <ac:spMkLst>
            <pc:docMk/>
            <pc:sldMk cId="3610372762" sldId="350"/>
            <ac:spMk id="2" creationId="{88F90318-CAFD-84EF-C14B-598B04FF1577}"/>
          </ac:spMkLst>
        </pc:spChg>
        <pc:spChg chg="mod">
          <ac:chgData name="S A" userId="e69b40b6a433e3f8" providerId="LiveId" clId="{6C295555-E93E-4724-B04C-DFFC837B15BC}" dt="2023-04-17T22:59:55.629" v="79" actId="14100"/>
          <ac:spMkLst>
            <pc:docMk/>
            <pc:sldMk cId="3610372762" sldId="350"/>
            <ac:spMk id="1027" creationId="{00000000-0000-0000-0000-000000000000}"/>
          </ac:spMkLst>
        </pc:spChg>
        <pc:spChg chg="mod">
          <ac:chgData name="S A" userId="e69b40b6a433e3f8" providerId="LiveId" clId="{6C295555-E93E-4724-B04C-DFFC837B15BC}" dt="2023-04-17T23:08:49.065" v="210" actId="403"/>
          <ac:spMkLst>
            <pc:docMk/>
            <pc:sldMk cId="3610372762" sldId="350"/>
            <ac:spMk id="1028" creationId="{00000000-0000-0000-0000-000000000000}"/>
          </ac:spMkLst>
        </pc:spChg>
        <pc:spChg chg="add del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33" creationId="{1034510A-DB30-456D-9F45-F70101243FCB}"/>
          </ac:spMkLst>
        </pc:spChg>
        <pc:spChg chg="add del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41" creationId="{D5259EE0-CAF5-493C-858E-A9243EA89193}"/>
          </ac:spMkLst>
        </pc:spChg>
        <pc:spChg chg="add del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43" creationId="{DCD1698A-B304-4251-8307-BE5D696B1B48}"/>
          </ac:spMkLst>
        </pc:spChg>
        <pc:spChg chg="add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54" creationId="{1034510A-DB30-456D-9F45-F70101243FCB}"/>
          </ac:spMkLst>
        </pc:spChg>
        <pc:spChg chg="add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62" creationId="{6197630E-4D5A-46D7-81B6-AACF293DE481}"/>
          </ac:spMkLst>
        </pc:spChg>
        <pc:spChg chg="add">
          <ac:chgData name="S A" userId="e69b40b6a433e3f8" providerId="LiveId" clId="{6C295555-E93E-4724-B04C-DFFC837B15BC}" dt="2023-04-17T22:58:12.816" v="41" actId="26606"/>
          <ac:spMkLst>
            <pc:docMk/>
            <pc:sldMk cId="3610372762" sldId="350"/>
            <ac:spMk id="1064" creationId="{DF55C1FB-AF64-47EC-9F76-92517C60B87D}"/>
          </ac:spMkLst>
        </pc:spChg>
        <pc:grpChg chg="add">
          <ac:chgData name="S A" userId="e69b40b6a433e3f8" providerId="LiveId" clId="{6C295555-E93E-4724-B04C-DFFC837B15BC}" dt="2023-04-17T22:58:12.816" v="41" actId="26606"/>
          <ac:grpSpMkLst>
            <pc:docMk/>
            <pc:sldMk cId="3610372762" sldId="350"/>
            <ac:grpSpMk id="1068" creationId="{D231400A-89D5-4788-B071-EDA807D6516A}"/>
          </ac:grpSpMkLst>
        </pc:grpChg>
        <pc:picChg chg="add del">
          <ac:chgData name="S A" userId="e69b40b6a433e3f8" providerId="LiveId" clId="{6C295555-E93E-4724-B04C-DFFC837B15BC}" dt="2023-04-17T23:05:28.859" v="99"/>
          <ac:picMkLst>
            <pc:docMk/>
            <pc:sldMk cId="3610372762" sldId="350"/>
            <ac:picMk id="3" creationId="{32ACCDA6-ED74-A9F5-662A-A793437ADD2B}"/>
          </ac:picMkLst>
        </pc:picChg>
        <pc:picChg chg="add del mod ord">
          <ac:chgData name="S A" userId="e69b40b6a433e3f8" providerId="LiveId" clId="{6C295555-E93E-4724-B04C-DFFC837B15BC}" dt="2023-04-17T22:58:12.816" v="41" actId="26606"/>
          <ac:picMkLst>
            <pc:docMk/>
            <pc:sldMk cId="3610372762" sldId="350"/>
            <ac:picMk id="1026" creationId="{00000000-0000-0000-0000-000000000000}"/>
          </ac:picMkLst>
        </pc:picChg>
        <pc:picChg chg="add del">
          <ac:chgData name="S A" userId="e69b40b6a433e3f8" providerId="LiveId" clId="{6C295555-E93E-4724-B04C-DFFC837B15BC}" dt="2023-04-17T22:58:12.816" v="41" actId="26606"/>
          <ac:picMkLst>
            <pc:docMk/>
            <pc:sldMk cId="3610372762" sldId="350"/>
            <ac:picMk id="1035" creationId="{D9E3E4AB-D495-4E09-86D0-3C3F1CD33C2A}"/>
          </ac:picMkLst>
        </pc:picChg>
        <pc:picChg chg="add del">
          <ac:chgData name="S A" userId="e69b40b6a433e3f8" providerId="LiveId" clId="{6C295555-E93E-4724-B04C-DFFC837B15BC}" dt="2023-04-17T22:58:12.816" v="41" actId="26606"/>
          <ac:picMkLst>
            <pc:docMk/>
            <pc:sldMk cId="3610372762" sldId="350"/>
            <ac:picMk id="1047" creationId="{5AEEC591-DD54-40F3-8BA3-834616AFDB82}"/>
          </ac:picMkLst>
        </pc:picChg>
        <pc:picChg chg="add">
          <ac:chgData name="S A" userId="e69b40b6a433e3f8" providerId="LiveId" clId="{6C295555-E93E-4724-B04C-DFFC837B15BC}" dt="2023-04-17T22:58:12.816" v="41" actId="26606"/>
          <ac:picMkLst>
            <pc:docMk/>
            <pc:sldMk cId="3610372762" sldId="350"/>
            <ac:picMk id="1056" creationId="{D9E3E4AB-D495-4E09-86D0-3C3F1CD33C2A}"/>
          </ac:picMkLst>
        </pc:picChg>
        <pc:picChg chg="add">
          <ac:chgData name="S A" userId="e69b40b6a433e3f8" providerId="LiveId" clId="{6C295555-E93E-4724-B04C-DFFC837B15BC}" dt="2023-04-17T22:58:12.816" v="41" actId="26606"/>
          <ac:picMkLst>
            <pc:docMk/>
            <pc:sldMk cId="3610372762" sldId="350"/>
            <ac:picMk id="1072" creationId="{6DB21661-E71D-4919-863E-4DAF7C88D4F9}"/>
          </ac:picMkLst>
        </pc:picChg>
        <pc:cxnChg chg="add del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37" creationId="{59D48945-BEE9-473E-9443-A1CE317E2D69}"/>
          </ac:cxnSpMkLst>
        </pc:cxnChg>
        <pc:cxnChg chg="add del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39" creationId="{2DD6752A-2411-44BF-8C92-DF55B95F3ACA}"/>
          </ac:cxnSpMkLst>
        </pc:cxnChg>
        <pc:cxnChg chg="add del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45" creationId="{06D3DE15-DB80-4D00-827C-A950117C8244}"/>
          </ac:cxnSpMkLst>
        </pc:cxnChg>
        <pc:cxnChg chg="add del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49" creationId="{8BBEC0B2-5B0C-45EF-B375-ACB61DF74018}"/>
          </ac:cxnSpMkLst>
        </pc:cxnChg>
        <pc:cxnChg chg="add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58" creationId="{59D48945-BEE9-473E-9443-A1CE317E2D69}"/>
          </ac:cxnSpMkLst>
        </pc:cxnChg>
        <pc:cxnChg chg="add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60" creationId="{2DD6752A-2411-44BF-8C92-DF55B95F3ACA}"/>
          </ac:cxnSpMkLst>
        </pc:cxnChg>
        <pc:cxnChg chg="add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66" creationId="{2BDBCFA8-87D3-44D6-ACCC-2B1A9C34EE87}"/>
          </ac:cxnSpMkLst>
        </pc:cxnChg>
        <pc:cxnChg chg="add">
          <ac:chgData name="S A" userId="e69b40b6a433e3f8" providerId="LiveId" clId="{6C295555-E93E-4724-B04C-DFFC837B15BC}" dt="2023-04-17T22:58:12.816" v="41" actId="26606"/>
          <ac:cxnSpMkLst>
            <pc:docMk/>
            <pc:sldMk cId="3610372762" sldId="350"/>
            <ac:cxnSpMk id="1074" creationId="{1F7CAD9E-0068-4D78-AC4D-5A0EE804CC4E}"/>
          </ac:cxnSpMkLst>
        </pc:cxnChg>
      </pc:sldChg>
      <pc:sldChg chg="modSp add mod">
        <pc:chgData name="S A" userId="e69b40b6a433e3f8" providerId="LiveId" clId="{6C295555-E93E-4724-B04C-DFFC837B15BC}" dt="2023-04-17T23:16:01.781" v="502" actId="6549"/>
        <pc:sldMkLst>
          <pc:docMk/>
          <pc:sldMk cId="1163172947" sldId="351"/>
        </pc:sldMkLst>
        <pc:spChg chg="mod">
          <ac:chgData name="S A" userId="e69b40b6a433e3f8" providerId="LiveId" clId="{6C295555-E93E-4724-B04C-DFFC837B15BC}" dt="2023-04-17T23:13:38.011" v="323" actId="20577"/>
          <ac:spMkLst>
            <pc:docMk/>
            <pc:sldMk cId="1163172947" sldId="351"/>
            <ac:spMk id="1653" creationId="{00000000-0000-0000-0000-000000000000}"/>
          </ac:spMkLst>
        </pc:spChg>
        <pc:graphicFrameChg chg="mod modGraphic">
          <ac:chgData name="S A" userId="e69b40b6a433e3f8" providerId="LiveId" clId="{6C295555-E93E-4724-B04C-DFFC837B15BC}" dt="2023-04-17T23:16:01.781" v="502" actId="6549"/>
          <ac:graphicFrameMkLst>
            <pc:docMk/>
            <pc:sldMk cId="1163172947" sldId="351"/>
            <ac:graphicFrameMk id="1656" creationId="{00000000-0000-0000-0000-000000000000}"/>
          </ac:graphicFrameMkLst>
        </pc:graphicFrameChg>
      </pc:sldChg>
      <pc:sldChg chg="modSp add mod">
        <pc:chgData name="S A" userId="e69b40b6a433e3f8" providerId="LiveId" clId="{6C295555-E93E-4724-B04C-DFFC837B15BC}" dt="2023-04-17T23:13:27.171" v="321" actId="6549"/>
        <pc:sldMkLst>
          <pc:docMk/>
          <pc:sldMk cId="2609236518" sldId="352"/>
        </pc:sldMkLst>
        <pc:spChg chg="mod">
          <ac:chgData name="S A" userId="e69b40b6a433e3f8" providerId="LiveId" clId="{6C295555-E93E-4724-B04C-DFFC837B15BC}" dt="2023-04-17T23:13:27.171" v="321" actId="6549"/>
          <ac:spMkLst>
            <pc:docMk/>
            <pc:sldMk cId="2609236518" sldId="352"/>
            <ac:spMk id="1073" creationId="{00000000-0000-0000-0000-000000000000}"/>
          </ac:spMkLst>
        </pc:spChg>
      </pc:sldChg>
      <pc:sldChg chg="addSp delSp modSp add mod">
        <pc:chgData name="S A" userId="e69b40b6a433e3f8" providerId="LiveId" clId="{6C295555-E93E-4724-B04C-DFFC837B15BC}" dt="2023-04-17T23:23:01.654" v="631" actId="207"/>
        <pc:sldMkLst>
          <pc:docMk/>
          <pc:sldMk cId="1124111244" sldId="353"/>
        </pc:sldMkLst>
        <pc:spChg chg="add del mod">
          <ac:chgData name="S A" userId="e69b40b6a433e3f8" providerId="LiveId" clId="{6C295555-E93E-4724-B04C-DFFC837B15BC}" dt="2023-04-17T23:21:20.061" v="518"/>
          <ac:spMkLst>
            <pc:docMk/>
            <pc:sldMk cId="1124111244" sldId="353"/>
            <ac:spMk id="2" creationId="{AE498DD0-EB54-B659-B12F-E72C201C3EC7}"/>
          </ac:spMkLst>
        </pc:spChg>
        <pc:spChg chg="add del mod">
          <ac:chgData name="S A" userId="e69b40b6a433e3f8" providerId="LiveId" clId="{6C295555-E93E-4724-B04C-DFFC837B15BC}" dt="2023-04-17T23:21:20.061" v="518"/>
          <ac:spMkLst>
            <pc:docMk/>
            <pc:sldMk cId="1124111244" sldId="353"/>
            <ac:spMk id="3" creationId="{BE7EA03C-47E4-FC24-387C-F2FCB80B54DA}"/>
          </ac:spMkLst>
        </pc:spChg>
        <pc:spChg chg="add del mod">
          <ac:chgData name="S A" userId="e69b40b6a433e3f8" providerId="LiveId" clId="{6C295555-E93E-4724-B04C-DFFC837B15BC}" dt="2023-04-17T23:21:20.061" v="518"/>
          <ac:spMkLst>
            <pc:docMk/>
            <pc:sldMk cId="1124111244" sldId="353"/>
            <ac:spMk id="4" creationId="{4F35416A-4CA3-ABAA-1547-F5E8133DBA58}"/>
          </ac:spMkLst>
        </pc:spChg>
        <pc:spChg chg="add del mod">
          <ac:chgData name="S A" userId="e69b40b6a433e3f8" providerId="LiveId" clId="{6C295555-E93E-4724-B04C-DFFC837B15BC}" dt="2023-04-17T23:22:35.529" v="628" actId="478"/>
          <ac:spMkLst>
            <pc:docMk/>
            <pc:sldMk cId="1124111244" sldId="353"/>
            <ac:spMk id="6" creationId="{A26A4DF5-851B-EA2B-549F-53A949D8F914}"/>
          </ac:spMkLst>
        </pc:spChg>
        <pc:spChg chg="mod">
          <ac:chgData name="S A" userId="e69b40b6a433e3f8" providerId="LiveId" clId="{6C295555-E93E-4724-B04C-DFFC837B15BC}" dt="2023-04-17T23:23:01.654" v="631" actId="207"/>
          <ac:spMkLst>
            <pc:docMk/>
            <pc:sldMk cId="1124111244" sldId="353"/>
            <ac:spMk id="1514" creationId="{00000000-0000-0000-0000-000000000000}"/>
          </ac:spMkLst>
        </pc:spChg>
        <pc:spChg chg="del mod">
          <ac:chgData name="S A" userId="e69b40b6a433e3f8" providerId="LiveId" clId="{6C295555-E93E-4724-B04C-DFFC837B15BC}" dt="2023-04-17T23:22:30.524" v="627" actId="478"/>
          <ac:spMkLst>
            <pc:docMk/>
            <pc:sldMk cId="1124111244" sldId="353"/>
            <ac:spMk id="1515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17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18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19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0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1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2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3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4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5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6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7" creationId="{00000000-0000-0000-0000-000000000000}"/>
          </ac:spMkLst>
        </pc:spChg>
        <pc:spChg chg="mod">
          <ac:chgData name="S A" userId="e69b40b6a433e3f8" providerId="LiveId" clId="{6C295555-E93E-4724-B04C-DFFC837B15BC}" dt="2023-04-17T23:22:40.638" v="629" actId="1076"/>
          <ac:spMkLst>
            <pc:docMk/>
            <pc:sldMk cId="1124111244" sldId="353"/>
            <ac:spMk id="1528" creationId="{00000000-0000-0000-0000-000000000000}"/>
          </ac:spMkLst>
        </pc:spChg>
      </pc:sldChg>
      <pc:sldChg chg="add del">
        <pc:chgData name="S A" userId="e69b40b6a433e3f8" providerId="LiveId" clId="{6C295555-E93E-4724-B04C-DFFC837B15BC}" dt="2023-04-17T23:23:06.711" v="632" actId="47"/>
        <pc:sldMkLst>
          <pc:docMk/>
          <pc:sldMk cId="505882562" sldId="354"/>
        </pc:sldMkLst>
      </pc:sldChg>
      <pc:sldMasterChg chg="delSldLayout">
        <pc:chgData name="S A" userId="e69b40b6a433e3f8" providerId="LiveId" clId="{6C295555-E93E-4724-B04C-DFFC837B15BC}" dt="2023-04-17T23:24:58.922" v="685" actId="47"/>
        <pc:sldMasterMkLst>
          <pc:docMk/>
          <pc:sldMasterMk cId="2870133388" sldId="2147484923"/>
        </pc:sldMasterMkLst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1470361412" sldId="2147484940"/>
          </pc:sldLayoutMkLst>
        </pc:sldLayoutChg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3694856493" sldId="2147484942"/>
          </pc:sldLayoutMkLst>
        </pc:sldLayoutChg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1200792862" sldId="2147484944"/>
          </pc:sldLayoutMkLst>
        </pc:sldLayoutChg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938261953" sldId="2147484945"/>
          </pc:sldLayoutMkLst>
        </pc:sldLayoutChg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3283829015" sldId="2147484946"/>
          </pc:sldLayoutMkLst>
        </pc:sldLayoutChg>
        <pc:sldLayoutChg chg="del">
          <pc:chgData name="S A" userId="e69b40b6a433e3f8" providerId="LiveId" clId="{6C295555-E93E-4724-B04C-DFFC837B15BC}" dt="2023-04-17T23:24:58.922" v="685" actId="47"/>
          <pc:sldLayoutMkLst>
            <pc:docMk/>
            <pc:sldMasterMk cId="2870133388" sldId="2147484923"/>
            <pc:sldLayoutMk cId="2474257612" sldId="214748494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4ab1329f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4ab1329f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543952a7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543952a7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1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543952a7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543952a7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543952a7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543952a7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543952a7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543952a7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543952a7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543952a7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40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543952a7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543952a7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09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0bdcf3efab_1_1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0bdcf3efab_1_1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74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0bdcf3efab_1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0bdcf3efab_1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390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543952a7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543952a7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952a7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952a7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829" y="601724"/>
            <a:ext cx="6421310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9829" y="2648403"/>
            <a:ext cx="6421310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9829" y="246981"/>
            <a:ext cx="3672983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50978" y="599230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1920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057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662898"/>
            <a:ext cx="1211807" cy="343124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021" y="662898"/>
            <a:ext cx="5804105" cy="3431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7079333" y="539454"/>
            <a:ext cx="1211807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1025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Data">
  <p:cSld name="2. Title Slide Data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-4350" y="1213825"/>
            <a:ext cx="9144000" cy="1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08950" tIns="0" rIns="182875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3254000" y="4157175"/>
            <a:ext cx="43737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007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5034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Subsection Slide">
  <p:cSld name="10. Subsection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374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Question Slide">
  <p:cSld name="16. Question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-200" y="2313600"/>
            <a:ext cx="91440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00" rIns="91425" bIns="4572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4253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6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990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Only">
  <p:cSld name="12. Text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71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2858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110" y="1317097"/>
            <a:ext cx="6421935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021" y="2854647"/>
            <a:ext cx="6412493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213383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4294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22" y="603667"/>
            <a:ext cx="7140118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021" y="1508159"/>
            <a:ext cx="3456432" cy="25786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1095" y="1513007"/>
            <a:ext cx="3453098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5930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022" y="603123"/>
            <a:ext cx="7140118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021" y="1514662"/>
            <a:ext cx="3456432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1021" y="2118202"/>
            <a:ext cx="3456432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1093" y="1517253"/>
            <a:ext cx="3456432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1094" y="2116119"/>
            <a:ext cx="3456432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63364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9249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782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82" y="599230"/>
            <a:ext cx="2387346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022" y="2404119"/>
            <a:ext cx="2388742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28765" y="599230"/>
            <a:ext cx="0" cy="168533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4405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771" y="847135"/>
            <a:ext cx="4085880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022" y="2359494"/>
            <a:ext cx="4080028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1021" y="4102393"/>
            <a:ext cx="4080029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1183" y="238981"/>
            <a:ext cx="4090106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28765" y="599230"/>
            <a:ext cx="0" cy="1620843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742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11799"/>
            <a:ext cx="9144000" cy="308912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/>
          <a:srcRect t="2769" b="-2769"/>
          <a:stretch/>
        </p:blipFill>
        <p:spPr>
          <a:xfrm>
            <a:off x="0" y="4601718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1022" y="603390"/>
            <a:ext cx="7140119" cy="78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022" y="1511799"/>
            <a:ext cx="7140119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1022" y="246981"/>
            <a:ext cx="4391789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60627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13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  <p:sldLayoutId id="2147484937" r:id="rId13"/>
    <p:sldLayoutId id="2147484938" r:id="rId14"/>
    <p:sldLayoutId id="2147484939" r:id="rId15"/>
    <p:sldLayoutId id="2147484941" r:id="rId1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ata.texas.gov/browse?Dataset-Category_Category-Tile=Public+Safety" TargetMode="External"/><Relationship Id="rId5" Type="http://schemas.openxmlformats.org/officeDocument/2006/relationships/hyperlink" Target="https://www.dshs.texas.gov/covid-19-coronavirus-disease-2019/texas-covid-19-data" TargetMode="External"/><Relationship Id="rId4" Type="http://schemas.openxmlformats.org/officeDocument/2006/relationships/hyperlink" Target="https://www.zillow.com/research/dat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3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2" name="Picture 15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23" name="Straight Connector 17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9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0977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5" name="Rectangle 21">
            <a:extLst>
              <a:ext uri="{FF2B5EF4-FFF2-40B4-BE49-F238E27FC236}">
                <a16:creationId xmlns:a16="http://schemas.microsoft.com/office/drawing/2014/main" id="{6197630E-4D5A-46D7-81B6-AACF293D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23">
            <a:extLst>
              <a:ext uri="{FF2B5EF4-FFF2-40B4-BE49-F238E27FC236}">
                <a16:creationId xmlns:a16="http://schemas.microsoft.com/office/drawing/2014/main" id="{DF55C1FB-AF64-47EC-9F76-92517C60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547C3A-BA91-03E1-0683-3A75A1D0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221" y="732381"/>
            <a:ext cx="4077220" cy="1775415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100" spc="200">
                <a:latin typeface="+mj-lt"/>
                <a:ea typeface="+mj-ea"/>
                <a:cs typeface="+mj-cs"/>
              </a:rPr>
              <a:t>Texas Home Buyers Guide</a:t>
            </a:r>
          </a:p>
        </p:txBody>
      </p:sp>
      <p:cxnSp>
        <p:nvCxnSpPr>
          <p:cNvPr id="127" name="Straight Connector 25">
            <a:extLst>
              <a:ext uri="{FF2B5EF4-FFF2-40B4-BE49-F238E27FC236}">
                <a16:creationId xmlns:a16="http://schemas.microsoft.com/office/drawing/2014/main" id="{2BDBCFA8-87D3-44D6-ACCC-2B1A9C34E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871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8" name="Group 27">
            <a:extLst>
              <a:ext uri="{FF2B5EF4-FFF2-40B4-BE49-F238E27FC236}">
                <a16:creationId xmlns:a16="http://schemas.microsoft.com/office/drawing/2014/main" id="{D231400A-89D5-4788-B071-EDA807D6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361628"/>
            <a:ext cx="3055899" cy="3861826"/>
            <a:chOff x="7477388" y="482171"/>
            <a:chExt cx="4074533" cy="5149101"/>
          </a:xfrm>
        </p:grpSpPr>
        <p:sp>
          <p:nvSpPr>
            <p:cNvPr id="129" name="Rectangle 28">
              <a:extLst>
                <a:ext uri="{FF2B5EF4-FFF2-40B4-BE49-F238E27FC236}">
                  <a16:creationId xmlns:a16="http://schemas.microsoft.com/office/drawing/2014/main" id="{F6FD7EC6-3B6C-4408-8E62-047685A4A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29">
              <a:extLst>
                <a:ext uri="{FF2B5EF4-FFF2-40B4-BE49-F238E27FC236}">
                  <a16:creationId xmlns:a16="http://schemas.microsoft.com/office/drawing/2014/main" id="{22E0FB64-7B32-4C97-ADBE-9CCAF64C0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745E1FD-901A-0499-5758-40C9FBCD1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0" r="-1" b="-1"/>
          <a:stretch/>
        </p:blipFill>
        <p:spPr>
          <a:xfrm>
            <a:off x="6087279" y="837258"/>
            <a:ext cx="2099328" cy="2899629"/>
          </a:xfrm>
          <a:prstGeom prst="rect">
            <a:avLst/>
          </a:prstGeom>
        </p:spPr>
      </p:pic>
      <p:pic>
        <p:nvPicPr>
          <p:cNvPr id="131" name="Picture 31">
            <a:extLst>
              <a:ext uri="{FF2B5EF4-FFF2-40B4-BE49-F238E27FC236}">
                <a16:creationId xmlns:a16="http://schemas.microsoft.com/office/drawing/2014/main" id="{6DB21661-E71D-4919-863E-4DAF7C88D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32" name="Straight Connector 33">
            <a:extLst>
              <a:ext uri="{FF2B5EF4-FFF2-40B4-BE49-F238E27FC236}">
                <a16:creationId xmlns:a16="http://schemas.microsoft.com/office/drawing/2014/main" id="{1F7CAD9E-0068-4D78-AC4D-5A0EE804C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Rectangle 1114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7" name="Picture 1116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CDE33292-50BA-4AED-A315-7A6ADB4B1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0977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23" name="Rectangle 1122">
            <a:extLst>
              <a:ext uri="{FF2B5EF4-FFF2-40B4-BE49-F238E27FC236}">
                <a16:creationId xmlns:a16="http://schemas.microsoft.com/office/drawing/2014/main" id="{58A4B56A-28BF-494A-B9A0-7212483E8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6A5EE248-87D5-4C83-A97D-C1754B546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07" name="Google Shape;1107;p92"/>
          <p:cNvSpPr txBox="1">
            <a:spLocks noGrp="1"/>
          </p:cNvSpPr>
          <p:nvPr>
            <p:ph type="title"/>
          </p:nvPr>
        </p:nvSpPr>
        <p:spPr>
          <a:xfrm>
            <a:off x="1156366" y="722176"/>
            <a:ext cx="3065384" cy="1785621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5D73BF24-D1F3-4181-8C60-4EA9D4CED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871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12" name="Graphic 1111" descr="Help">
            <a:extLst>
              <a:ext uri="{FF2B5EF4-FFF2-40B4-BE49-F238E27FC236}">
                <a16:creationId xmlns:a16="http://schemas.microsoft.com/office/drawing/2014/main" id="{5EC971C0-E787-67DF-58E8-0AD229252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3188" y="604187"/>
            <a:ext cx="3495571" cy="3495571"/>
          </a:xfrm>
          <a:prstGeom prst="rect">
            <a:avLst/>
          </a:prstGeom>
        </p:spPr>
      </p:pic>
      <p:pic>
        <p:nvPicPr>
          <p:cNvPr id="1129" name="Picture 1128">
            <a:extLst>
              <a:ext uri="{FF2B5EF4-FFF2-40B4-BE49-F238E27FC236}">
                <a16:creationId xmlns:a16="http://schemas.microsoft.com/office/drawing/2014/main" id="{1A52E10F-3348-4997-8FD3-E6389D562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BD381074-0101-41BB-98A9-EE3DC457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36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ectangle 1112">
            <a:extLst>
              <a:ext uri="{FF2B5EF4-FFF2-40B4-BE49-F238E27FC236}">
                <a16:creationId xmlns:a16="http://schemas.microsoft.com/office/drawing/2014/main" id="{0ED05234-59F2-438F-99BB-C1D5FE6AB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5" name="Picture 1114">
            <a:extLst>
              <a:ext uri="{FF2B5EF4-FFF2-40B4-BE49-F238E27FC236}">
                <a16:creationId xmlns:a16="http://schemas.microsoft.com/office/drawing/2014/main" id="{92AFBBF0-B883-4E26-9359-B5CECFDCD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C156D5FE-EB26-4C38-8EC5-E5FFE1B30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719987F4-3B90-44B5-BC28-BCB01759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0977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21" name="Rectangle 1120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98" y="478881"/>
            <a:ext cx="8179004" cy="3632579"/>
          </a:xfrm>
          <a:prstGeom prst="rect">
            <a:avLst/>
          </a:prstGeom>
          <a:gradFill>
            <a:gsLst>
              <a:gs pos="0">
                <a:schemeClr val="bg2">
                  <a:lumMod val="10000"/>
                </a:schemeClr>
              </a:gs>
              <a:gs pos="100000">
                <a:schemeClr val="bg2">
                  <a:lumMod val="10000"/>
                </a:schemeClr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 prstMaterial="matte">
            <a:bevelT w="133350" h="50800" prst="divo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Rectangle 1126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53" y="649250"/>
            <a:ext cx="7838694" cy="329184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9" name="Rectangle 1128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97" y="772694"/>
            <a:ext cx="7591806" cy="3044952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Google Shape;1107;p92"/>
          <p:cNvSpPr txBox="1">
            <a:spLocks noGrp="1"/>
          </p:cNvSpPr>
          <p:nvPr>
            <p:ph type="title"/>
          </p:nvPr>
        </p:nvSpPr>
        <p:spPr>
          <a:xfrm>
            <a:off x="1167803" y="1188414"/>
            <a:ext cx="6824441" cy="1902938"/>
          </a:xfrm>
          <a:prstGeom prst="rect">
            <a:avLst/>
          </a:prstGeom>
        </p:spPr>
        <p:txBody>
          <a:bodyPr spcFirstLastPara="1" vert="horz" lIns="91440" tIns="45720" rIns="91440" bIns="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5400" dirty="0">
                <a:solidFill>
                  <a:srgbClr val="454545"/>
                </a:solidFill>
                <a:latin typeface="+mj-lt"/>
                <a:ea typeface="+mj-ea"/>
                <a:cs typeface="+mj-cs"/>
              </a:rPr>
              <a:t>Thank you!!!</a:t>
            </a:r>
          </a:p>
        </p:txBody>
      </p:sp>
      <p:sp>
        <p:nvSpPr>
          <p:cNvPr id="1108" name="Google Shape;1108;p92"/>
          <p:cNvSpPr txBox="1">
            <a:spLocks noGrp="1"/>
          </p:cNvSpPr>
          <p:nvPr>
            <p:ph type="subTitle" idx="1"/>
          </p:nvPr>
        </p:nvSpPr>
        <p:spPr>
          <a:xfrm>
            <a:off x="1151529" y="3099925"/>
            <a:ext cx="6840715" cy="558280"/>
          </a:xfrm>
          <a:prstGeom prst="rect">
            <a:avLst/>
          </a:prstGeom>
        </p:spPr>
        <p:txBody>
          <a:bodyPr spcFirstLastPara="1" vert="horz" lIns="91440" tIns="91440" rIns="91440" bIns="91440" rtlCol="0" anchorCtr="0">
            <a:normAutofit fontScale="85000" lnSpcReduction="20000"/>
          </a:bodyPr>
          <a:lstStyle/>
          <a:p>
            <a:pPr marL="0" lvl="0" indent="0" algn="ctr" defTabSz="914400">
              <a:spcBef>
                <a:spcPts val="1000"/>
              </a:spcBef>
              <a:spcAft>
                <a:spcPts val="0"/>
              </a:spcAft>
            </a:pPr>
            <a:endParaRPr lang="en-US" sz="1800" cap="all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3" name="Picture 1132">
            <a:extLst>
              <a:ext uri="{FF2B5EF4-FFF2-40B4-BE49-F238E27FC236}">
                <a16:creationId xmlns:a16="http://schemas.microsoft.com/office/drawing/2014/main" id="{50FE9B6F-A7A5-454C-A29B-78650855F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DB56CED6-ACD4-43B1-BE53-1B579E8C6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5B451061-F85B-40DB-92DA-1FD61C70C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D1F836F1-51D4-4090-8E0D-97877F03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6A01027E-B10F-4212-8A7C-18D371461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8765" y="599229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3" name="Google Shape;983;p77"/>
          <p:cNvSpPr txBox="1">
            <a:spLocks noGrp="1"/>
          </p:cNvSpPr>
          <p:nvPr>
            <p:ph type="title"/>
          </p:nvPr>
        </p:nvSpPr>
        <p:spPr>
          <a:xfrm>
            <a:off x="1151022" y="603389"/>
            <a:ext cx="7140118" cy="78692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Questions ?</a:t>
            </a:r>
          </a:p>
        </p:txBody>
      </p:sp>
      <p:sp>
        <p:nvSpPr>
          <p:cNvPr id="982" name="Google Shape;982;p77"/>
          <p:cNvSpPr txBox="1">
            <a:spLocks noGrp="1"/>
          </p:cNvSpPr>
          <p:nvPr>
            <p:ph type="subTitle" idx="1"/>
          </p:nvPr>
        </p:nvSpPr>
        <p:spPr>
          <a:xfrm>
            <a:off x="1151021" y="1638267"/>
            <a:ext cx="4154374" cy="246149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ea typeface="+mn-ea"/>
                <a:cs typeface="+mn-cs"/>
              </a:rPr>
              <a:t>Housing Price: </a:t>
            </a:r>
            <a:r>
              <a:rPr lang="en-US" b="0" dirty="0">
                <a:latin typeface="+mn-lt"/>
                <a:ea typeface="+mn-ea"/>
                <a:cs typeface="+mn-cs"/>
              </a:rPr>
              <a:t>Where are housing prices rising the most in the past 6 years? Where have prices fallen? AKA where do you want to stay away from in your home investment? </a:t>
            </a:r>
          </a:p>
          <a:p>
            <a:pPr lvl="1" indent="-228600" defTabSz="914400">
              <a:buFont typeface="Arial" panose="020B0604020202020204" pitchFamily="34" charset="0"/>
              <a:buChar char="•"/>
            </a:pPr>
            <a:endParaRPr lang="en-US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ea typeface="+mn-ea"/>
                <a:cs typeface="+mn-cs"/>
              </a:rPr>
              <a:t>COVID transmission</a:t>
            </a:r>
            <a:r>
              <a:rPr lang="en-US" b="0" dirty="0">
                <a:latin typeface="+mn-lt"/>
                <a:ea typeface="+mn-ea"/>
                <a:cs typeface="+mn-cs"/>
              </a:rPr>
              <a:t>: Does the place have higher COVID transmission rate?</a:t>
            </a:r>
          </a:p>
          <a:p>
            <a:pPr lvl="1" indent="-228600" defTabSz="914400">
              <a:buFont typeface="Arial" panose="020B0604020202020204" pitchFamily="34" charset="0"/>
              <a:buChar char="•"/>
            </a:pPr>
            <a:endParaRPr lang="en-US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  <a:ea typeface="+mn-ea"/>
                <a:cs typeface="+mn-cs"/>
              </a:rPr>
              <a:t>Public safety: </a:t>
            </a:r>
            <a:r>
              <a:rPr lang="en-US" b="0" dirty="0">
                <a:latin typeface="+mn-lt"/>
                <a:ea typeface="+mn-ea"/>
                <a:cs typeface="+mn-cs"/>
              </a:rPr>
              <a:t>Is the place safe to live in? What is the crime rate?</a:t>
            </a:r>
          </a:p>
          <a:p>
            <a:pPr marL="0" lvl="0" indent="-228600" defTabSz="9144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cap="all" dirty="0">
              <a:latin typeface="+mn-lt"/>
              <a:ea typeface="+mn-ea"/>
              <a:cs typeface="+mn-cs"/>
            </a:endParaRPr>
          </a:p>
        </p:txBody>
      </p:sp>
      <p:pic>
        <p:nvPicPr>
          <p:cNvPr id="1012" name="Graphic 1011" descr="Questions">
            <a:extLst>
              <a:ext uri="{FF2B5EF4-FFF2-40B4-BE49-F238E27FC236}">
                <a16:creationId xmlns:a16="http://schemas.microsoft.com/office/drawing/2014/main" id="{D67CD382-4023-20E2-30F8-6824F919E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7625" y="1638267"/>
            <a:ext cx="2461493" cy="24614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8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0" name="Google Shape;102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" y="10391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AC073F6-F65E-05B6-E166-6FEC706F4C49}"/>
              </a:ext>
            </a:extLst>
          </p:cNvPr>
          <p:cNvGrpSpPr/>
          <p:nvPr/>
        </p:nvGrpSpPr>
        <p:grpSpPr>
          <a:xfrm>
            <a:off x="0" y="-10391"/>
            <a:ext cx="3117600" cy="5143500"/>
            <a:chOff x="6026400" y="0"/>
            <a:chExt cx="3117600" cy="5143500"/>
          </a:xfrm>
        </p:grpSpPr>
        <p:sp>
          <p:nvSpPr>
            <p:cNvPr id="4" name="Google Shape;1073;p89">
              <a:extLst>
                <a:ext uri="{FF2B5EF4-FFF2-40B4-BE49-F238E27FC236}">
                  <a16:creationId xmlns:a16="http://schemas.microsoft.com/office/drawing/2014/main" id="{1750AC95-099F-0A3B-DE4E-BBAD5E5383CC}"/>
                </a:ext>
              </a:extLst>
            </p:cNvPr>
            <p:cNvSpPr/>
            <p:nvPr/>
          </p:nvSpPr>
          <p:spPr>
            <a:xfrm>
              <a:off x="6026400" y="0"/>
              <a:ext cx="3117600" cy="5143500"/>
            </a:xfrm>
            <a:prstGeom prst="rect">
              <a:avLst/>
            </a:prstGeom>
            <a:solidFill>
              <a:srgbClr val="000000">
                <a:alpha val="86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1</a:t>
              </a:r>
              <a:endParaRPr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93C47D"/>
                  </a:solidFill>
                  <a:latin typeface="Roboto"/>
                  <a:ea typeface="Roboto"/>
                  <a:cs typeface="Roboto"/>
                  <a:sym typeface="Roboto"/>
                </a:rPr>
                <a:t>Identifying Data Source</a:t>
              </a:r>
              <a:endParaRPr sz="3000" dirty="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" name="Google Shape;1074;p89">
              <a:extLst>
                <a:ext uri="{FF2B5EF4-FFF2-40B4-BE49-F238E27FC236}">
                  <a16:creationId xmlns:a16="http://schemas.microsoft.com/office/drawing/2014/main" id="{B991CBD5-4654-33A2-9A61-75D73B5484E0}"/>
                </a:ext>
              </a:extLst>
            </p:cNvPr>
            <p:cNvCxnSpPr/>
            <p:nvPr/>
          </p:nvCxnSpPr>
          <p:spPr>
            <a:xfrm>
              <a:off x="6685300" y="2576750"/>
              <a:ext cx="1800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Rectangle 1053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6" name="Picture 1055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0977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6197630E-4D5A-46D7-81B6-AACF293D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F55C1FB-AF64-47EC-9F76-92517C60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9144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27" name="Google Shape;1027;p83"/>
          <p:cNvSpPr txBox="1">
            <a:spLocks noGrp="1"/>
          </p:cNvSpPr>
          <p:nvPr>
            <p:ph type="title"/>
          </p:nvPr>
        </p:nvSpPr>
        <p:spPr>
          <a:xfrm>
            <a:off x="1156221" y="732381"/>
            <a:ext cx="4077220" cy="1756061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Data Sources</a:t>
            </a:r>
          </a:p>
        </p:txBody>
      </p:sp>
      <p:sp>
        <p:nvSpPr>
          <p:cNvPr id="1028" name="Google Shape;1028;p83"/>
          <p:cNvSpPr txBox="1">
            <a:spLocks noGrp="1"/>
          </p:cNvSpPr>
          <p:nvPr>
            <p:ph type="subTitle" idx="1"/>
          </p:nvPr>
        </p:nvSpPr>
        <p:spPr>
          <a:xfrm>
            <a:off x="92153" y="2571751"/>
            <a:ext cx="5271944" cy="1756060"/>
          </a:xfrm>
          <a:prstGeom prst="rect">
            <a:avLst/>
          </a:prstGeom>
        </p:spPr>
        <p:txBody>
          <a:bodyPr spcFirstLastPara="1" vert="horz" lIns="91440" tIns="91440" rIns="91440" bIns="91440" rtlCol="0" anchorCtr="0">
            <a:normAutofit lnSpcReduction="10000"/>
          </a:bodyPr>
          <a:lstStyle/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1100" b="1" dirty="0">
                <a:latin typeface="+mn-lt"/>
                <a:ea typeface="+mn-ea"/>
                <a:cs typeface="+mn-cs"/>
              </a:rPr>
              <a:t>Housing Price</a:t>
            </a:r>
            <a:r>
              <a:rPr lang="en-US" sz="1050" b="1" dirty="0">
                <a:latin typeface="+mn-lt"/>
                <a:ea typeface="+mn-ea"/>
                <a:cs typeface="+mn-cs"/>
              </a:rPr>
              <a:t>:  </a:t>
            </a:r>
            <a:r>
              <a:rPr lang="en-US" sz="1000" dirty="0">
                <a:latin typeface="+mn-lt"/>
                <a:ea typeface="+mn-ea"/>
                <a:cs typeface="+mn-cs"/>
              </a:rPr>
              <a:t>Zillow Housing Data</a:t>
            </a:r>
            <a:r>
              <a:rPr lang="en-US" sz="1000" b="0" dirty="0">
                <a:latin typeface="+mn-lt"/>
                <a:ea typeface="+mn-ea"/>
                <a:cs typeface="+mn-cs"/>
              </a:rPr>
              <a:t>  </a:t>
            </a:r>
          </a:p>
          <a:p>
            <a:pPr marL="628650" lvl="2" indent="0" defTabSz="914400"/>
            <a:r>
              <a:rPr lang="en-US" sz="850" b="0" dirty="0">
                <a:latin typeface="+mn-lt"/>
                <a:ea typeface="+mn-ea"/>
                <a:cs typeface="+mn-cs"/>
                <a:hlinkClick r:id="rId4"/>
              </a:rPr>
              <a:t>https://www.zillow.com/research/data/</a:t>
            </a:r>
            <a:endParaRPr lang="en-US" sz="850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endParaRPr lang="en-US" sz="1000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1100" b="1" dirty="0">
                <a:latin typeface="+mn-lt"/>
                <a:ea typeface="+mn-ea"/>
                <a:cs typeface="+mn-cs"/>
              </a:rPr>
              <a:t>COVID transmission</a:t>
            </a:r>
            <a:r>
              <a:rPr lang="en-US" sz="1100" b="0" dirty="0">
                <a:latin typeface="+mn-lt"/>
                <a:ea typeface="+mn-ea"/>
                <a:cs typeface="+mn-cs"/>
              </a:rPr>
              <a:t>: </a:t>
            </a:r>
            <a:r>
              <a:rPr lang="en-US" sz="1000" b="0" dirty="0">
                <a:latin typeface="+mn-lt"/>
                <a:ea typeface="+mn-ea"/>
                <a:cs typeface="+mn-cs"/>
              </a:rPr>
              <a:t>Texas Health and Human service COVID-19 data </a:t>
            </a:r>
            <a:r>
              <a:rPr lang="en-US" sz="1000" b="0" dirty="0">
                <a:latin typeface="+mn-lt"/>
                <a:ea typeface="+mn-ea"/>
                <a:cs typeface="+mn-cs"/>
                <a:hlinkClick r:id="rId5"/>
              </a:rPr>
              <a:t>https://www.dshs.texas.gov/covid-19-coronavirus-disease-2019/texas-covid-19-data</a:t>
            </a:r>
            <a:endParaRPr lang="en-US" sz="1000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endParaRPr lang="en-US" sz="1000" b="0" dirty="0">
              <a:latin typeface="+mn-lt"/>
              <a:ea typeface="+mn-ea"/>
              <a:cs typeface="+mn-cs"/>
            </a:endParaRPr>
          </a:p>
          <a:p>
            <a:pPr lvl="1" indent="-228600" defTabSz="914400">
              <a:buFont typeface="Arial" panose="020B0604020202020204" pitchFamily="34" charset="0"/>
              <a:buChar char="•"/>
            </a:pPr>
            <a:r>
              <a:rPr lang="en-US" sz="1100" b="1" dirty="0">
                <a:latin typeface="+mn-lt"/>
                <a:ea typeface="+mn-ea"/>
                <a:cs typeface="+mn-cs"/>
              </a:rPr>
              <a:t>Public safety: </a:t>
            </a:r>
            <a:r>
              <a:rPr lang="en-US" sz="1000" b="0" dirty="0">
                <a:latin typeface="+mn-lt"/>
                <a:ea typeface="+mn-ea"/>
                <a:cs typeface="+mn-cs"/>
              </a:rPr>
              <a:t>Texas Open Data Portal </a:t>
            </a:r>
            <a:r>
              <a:rPr lang="en-US" sz="1000" b="0" dirty="0">
                <a:latin typeface="+mn-lt"/>
                <a:ea typeface="+mn-ea"/>
                <a:cs typeface="+mn-cs"/>
                <a:hlinkClick r:id="rId6"/>
              </a:rPr>
              <a:t>https://data.texas.gov/browse?Dataset-Category_Category-Tile=Public+Safety</a:t>
            </a:r>
            <a:endParaRPr lang="en-US" sz="1000" b="0" dirty="0">
              <a:latin typeface="+mn-lt"/>
              <a:ea typeface="+mn-ea"/>
              <a:cs typeface="+mn-cs"/>
            </a:endParaRP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2BDBCFA8-87D3-44D6-ACCC-2B1A9C34E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1871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D231400A-89D5-4788-B071-EDA807D6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041" y="361628"/>
            <a:ext cx="3055899" cy="3861826"/>
            <a:chOff x="7477388" y="482171"/>
            <a:chExt cx="4074533" cy="5149101"/>
          </a:xfrm>
        </p:grpSpPr>
        <p:sp>
          <p:nvSpPr>
            <p:cNvPr id="1069" name="Rectangle 1068">
              <a:extLst>
                <a:ext uri="{FF2B5EF4-FFF2-40B4-BE49-F238E27FC236}">
                  <a16:creationId xmlns:a16="http://schemas.microsoft.com/office/drawing/2014/main" id="{F6FD7EC6-3B6C-4408-8E62-047685A4A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77388" y="482171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22E0FB64-7B32-4C97-ADBE-9CCAF64C0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47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Google Shape;1026;p83"/>
          <p:cNvPicPr preferRelativeResize="0"/>
          <p:nvPr/>
        </p:nvPicPr>
        <p:blipFill rotWithShape="1">
          <a:blip r:embed="rId7"/>
          <a:srcRect l="35231" r="26940" b="1"/>
          <a:stretch/>
        </p:blipFill>
        <p:spPr>
          <a:xfrm>
            <a:off x="6087279" y="837258"/>
            <a:ext cx="2099328" cy="2899629"/>
          </a:xfrm>
          <a:prstGeom prst="rect">
            <a:avLst/>
          </a:prstGeom>
          <a:noFill/>
        </p:spPr>
      </p:pic>
      <p:pic>
        <p:nvPicPr>
          <p:cNvPr id="1072" name="Picture 1071">
            <a:extLst>
              <a:ext uri="{FF2B5EF4-FFF2-40B4-BE49-F238E27FC236}">
                <a16:creationId xmlns:a16="http://schemas.microsoft.com/office/drawing/2014/main" id="{6DB21661-E71D-4919-863E-4DAF7C88D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4601718"/>
            <a:ext cx="9144000" cy="557212"/>
          </a:xfrm>
          <a:prstGeom prst="rect">
            <a:avLst/>
          </a:prstGeom>
        </p:spPr>
      </p:pic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F7CAD9E-0068-4D78-AC4D-5A0EE804C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37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675" y="559163"/>
            <a:ext cx="6946277" cy="3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9"/>
          <p:cNvSpPr/>
          <p:nvPr/>
        </p:nvSpPr>
        <p:spPr>
          <a:xfrm>
            <a:off x="63900" y="0"/>
            <a:ext cx="9386400" cy="81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72" name="Google Shape;1072;p89"/>
          <p:cNvSpPr txBox="1"/>
          <p:nvPr/>
        </p:nvSpPr>
        <p:spPr>
          <a:xfrm rot="-5400000">
            <a:off x="3360025" y="1123850"/>
            <a:ext cx="600300" cy="6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Roboto"/>
                <a:ea typeface="Roboto"/>
                <a:cs typeface="Roboto"/>
                <a:sym typeface="Roboto"/>
              </a:rPr>
              <a:t>1900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1901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1902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1903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1904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1905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1906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1907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1908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1910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1911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1912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1913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1914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1915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1916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1917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1918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1920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C86B42-06C3-8B86-640E-D690802E0CC1}"/>
              </a:ext>
            </a:extLst>
          </p:cNvPr>
          <p:cNvGrpSpPr/>
          <p:nvPr/>
        </p:nvGrpSpPr>
        <p:grpSpPr>
          <a:xfrm>
            <a:off x="6026400" y="0"/>
            <a:ext cx="3117600" cy="5143500"/>
            <a:chOff x="6026400" y="0"/>
            <a:chExt cx="3117600" cy="5143500"/>
          </a:xfrm>
        </p:grpSpPr>
        <p:sp>
          <p:nvSpPr>
            <p:cNvPr id="1073" name="Google Shape;1073;p89"/>
            <p:cNvSpPr/>
            <p:nvPr/>
          </p:nvSpPr>
          <p:spPr>
            <a:xfrm>
              <a:off x="6026400" y="0"/>
              <a:ext cx="3117600" cy="5143500"/>
            </a:xfrm>
            <a:prstGeom prst="rect">
              <a:avLst/>
            </a:prstGeom>
            <a:solidFill>
              <a:srgbClr val="000000">
                <a:alpha val="86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2</a:t>
              </a:r>
              <a:endParaRPr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93C47D"/>
                  </a:solidFill>
                  <a:latin typeface="Roboto"/>
                  <a:ea typeface="Roboto"/>
                  <a:cs typeface="Roboto"/>
                  <a:sym typeface="Roboto"/>
                </a:rPr>
                <a:t>Define Strategy and Metrics</a:t>
              </a:r>
              <a:endParaRPr sz="3000" dirty="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4" name="Google Shape;1074;p89"/>
            <p:cNvCxnSpPr/>
            <p:nvPr/>
          </p:nvCxnSpPr>
          <p:spPr>
            <a:xfrm>
              <a:off x="6685300" y="2576750"/>
              <a:ext cx="1800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7" name="Google Shape;1077;p89"/>
          <p:cNvSpPr txBox="1"/>
          <p:nvPr/>
        </p:nvSpPr>
        <p:spPr>
          <a:xfrm>
            <a:off x="558775" y="113832"/>
            <a:ext cx="5075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89"/>
          <p:cNvSpPr txBox="1"/>
          <p:nvPr/>
        </p:nvSpPr>
        <p:spPr>
          <a:xfrm>
            <a:off x="8100" y="973700"/>
            <a:ext cx="4230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0923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Step 2: Define Strategy and Metrics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5" name="Google Shape;1655;p1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Here, we created a blueprint for what we’re targeting: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32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56" name="Google Shape;1656;p132"/>
          <p:cNvGraphicFramePr/>
          <p:nvPr>
            <p:extLst>
              <p:ext uri="{D42A27DB-BD31-4B8C-83A1-F6EECF244321}">
                <p14:modId xmlns:p14="http://schemas.microsoft.com/office/powerpoint/2010/main" val="1019908727"/>
              </p:ext>
            </p:extLst>
          </p:nvPr>
        </p:nvGraphicFramePr>
        <p:xfrm>
          <a:off x="476075" y="1309925"/>
          <a:ext cx="8308525" cy="3594503"/>
        </p:xfrm>
        <a:graphic>
          <a:graphicData uri="http://schemas.openxmlformats.org/drawingml/2006/table">
            <a:tbl>
              <a:tblPr>
                <a:noFill/>
                <a:tableStyleId>{0F164482-E55E-4883-BB2E-07D017E72556}</a:tableStyleId>
              </a:tblPr>
              <a:tblGrid>
                <a:gridCol w="221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3461"/>
                    </a:solidFill>
                  </a:tcPr>
                </a:tc>
                <a:tc>
                  <a:txBody>
                    <a:bodyPr/>
                    <a:lstStyle/>
                    <a:p>
                      <a:pPr marL="320040" lvl="0" indent="-18669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46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 dirty="0">
                          <a:solidFill>
                            <a:srgbClr val="04346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</a:t>
                      </a:r>
                      <a:endParaRPr sz="1500" dirty="0">
                        <a:solidFill>
                          <a:srgbClr val="04346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20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07BF3"/>
                    </a:solidFill>
                  </a:tcPr>
                </a:tc>
                <a:tc>
                  <a:txBody>
                    <a:bodyPr/>
                    <a:lstStyle/>
                    <a:p>
                      <a:pPr marL="320040" lvl="0" indent="-18669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46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-US" sz="1500" dirty="0">
                          <a:solidFill>
                            <a:srgbClr val="04346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</a:t>
                      </a:r>
                      <a:endParaRPr sz="1500" dirty="0">
                        <a:solidFill>
                          <a:srgbClr val="04346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2F5F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4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dirty="0">
                          <a:solidFill>
                            <a:srgbClr val="04346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to achive it</a:t>
                      </a:r>
                      <a:endParaRPr sz="1500" b="1" dirty="0">
                        <a:solidFill>
                          <a:srgbClr val="04346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D6CB"/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0" lvl="0" indent="-186690" algn="l" defTabSz="6858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461"/>
                        </a:buClr>
                        <a:buSzPts val="1500"/>
                        <a:buFont typeface="Roboto"/>
                        <a:buChar char="●"/>
                        <a:tabLst/>
                        <a:defRPr/>
                      </a:pPr>
                      <a:r>
                        <a:rPr lang="en" sz="1500" kern="1200" dirty="0">
                          <a:solidFill>
                            <a:srgbClr val="04346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Calculate livability index </a:t>
                      </a:r>
                      <a:r>
                        <a:rPr lang="en-US" sz="1500" kern="1200" dirty="0">
                          <a:solidFill>
                            <a:srgbClr val="043461"/>
                          </a:solidFill>
                          <a:latin typeface="Roboto"/>
                          <a:ea typeface="Roboto"/>
                          <a:cs typeface="Roboto"/>
                        </a:rPr>
                        <a:t>from 1 to 5 with 1 being lowest and 5 being highest(best) is determined for each of these categories and overall livability grade based on the mean value of these scores is determined for each county</a:t>
                      </a:r>
                    </a:p>
                    <a:p>
                      <a:pPr marL="320040" lvl="0" indent="-18669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43461"/>
                        </a:buClr>
                        <a:buSzPts val="1500"/>
                        <a:buFont typeface="Roboto"/>
                        <a:buChar char="●"/>
                      </a:pPr>
                      <a:endParaRPr sz="1500" dirty="0">
                        <a:solidFill>
                          <a:srgbClr val="04346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17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Step 1: </a:t>
            </a:r>
            <a:r>
              <a:rPr lang="en-US" sz="2400" dirty="0">
                <a:latin typeface="Roboto"/>
                <a:ea typeface="Roboto"/>
                <a:cs typeface="Roboto"/>
                <a:sym typeface="Roboto"/>
              </a:rPr>
              <a:t>Define Strategy and Metrics</a:t>
            </a:r>
            <a:br>
              <a:rPr lang="en-US" sz="2400" dirty="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516" name="Google Shape;1516;p119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119"/>
          <p:cNvSpPr/>
          <p:nvPr/>
        </p:nvSpPr>
        <p:spPr>
          <a:xfrm>
            <a:off x="403601" y="998698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1518" name="Google Shape;1518;p119"/>
          <p:cNvSpPr/>
          <p:nvPr/>
        </p:nvSpPr>
        <p:spPr>
          <a:xfrm rot="10800000" flipH="1">
            <a:off x="403601" y="1277290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1519" name="Google Shape;1519;p119"/>
          <p:cNvSpPr/>
          <p:nvPr/>
        </p:nvSpPr>
        <p:spPr>
          <a:xfrm>
            <a:off x="403614" y="1850998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1520" name="Google Shape;1520;p119"/>
          <p:cNvSpPr/>
          <p:nvPr/>
        </p:nvSpPr>
        <p:spPr>
          <a:xfrm rot="10800000" flipH="1">
            <a:off x="403614" y="2129590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1521" name="Google Shape;1521;p119"/>
          <p:cNvSpPr/>
          <p:nvPr/>
        </p:nvSpPr>
        <p:spPr>
          <a:xfrm>
            <a:off x="1302931" y="95352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Build Data Retrieval Plan and Retrive the Data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2" name="Google Shape;1522;p119"/>
          <p:cNvSpPr/>
          <p:nvPr/>
        </p:nvSpPr>
        <p:spPr>
          <a:xfrm>
            <a:off x="1302931" y="1805834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Assemble and Clean the Data</a:t>
            </a:r>
            <a:endParaRPr lang="en-US"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119"/>
          <p:cNvSpPr/>
          <p:nvPr/>
        </p:nvSpPr>
        <p:spPr>
          <a:xfrm>
            <a:off x="1302931" y="264854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Identify trends and Statistical Analysis</a:t>
            </a:r>
            <a:endParaRPr lang="en-US"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119"/>
          <p:cNvSpPr/>
          <p:nvPr/>
        </p:nvSpPr>
        <p:spPr>
          <a:xfrm>
            <a:off x="1302931" y="3493673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2F5F9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US" dirty="0"/>
              <a:t>Limitations of Analysis</a:t>
            </a: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dirty="0"/>
              <a:t>Conclusions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119"/>
          <p:cNvSpPr/>
          <p:nvPr/>
        </p:nvSpPr>
        <p:spPr>
          <a:xfrm>
            <a:off x="403614" y="2703286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1526" name="Google Shape;1526;p119"/>
          <p:cNvSpPr/>
          <p:nvPr/>
        </p:nvSpPr>
        <p:spPr>
          <a:xfrm rot="10800000" flipH="1">
            <a:off x="403614" y="2981877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  <p:sp>
        <p:nvSpPr>
          <p:cNvPr id="1527" name="Google Shape;1527;p119"/>
          <p:cNvSpPr/>
          <p:nvPr/>
        </p:nvSpPr>
        <p:spPr>
          <a:xfrm>
            <a:off x="403614" y="3526898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ECF48"/>
          </a:solidFill>
          <a:ln>
            <a:noFill/>
          </a:ln>
        </p:spPr>
      </p:sp>
      <p:sp>
        <p:nvSpPr>
          <p:cNvPr id="1528" name="Google Shape;1528;p119"/>
          <p:cNvSpPr/>
          <p:nvPr/>
        </p:nvSpPr>
        <p:spPr>
          <a:xfrm rot="10800000" flipH="1">
            <a:off x="403614" y="3805490"/>
            <a:ext cx="743726" cy="252358"/>
          </a:xfrm>
          <a:custGeom>
            <a:avLst/>
            <a:gdLst/>
            <a:ahLst/>
            <a:cxnLst/>
            <a:rect l="l" t="t" r="r" b="b"/>
            <a:pathLst>
              <a:path w="29405" h="9769" extrusionOk="0">
                <a:moveTo>
                  <a:pt x="0" y="101"/>
                </a:moveTo>
                <a:lnTo>
                  <a:pt x="0" y="9769"/>
                </a:lnTo>
                <a:lnTo>
                  <a:pt x="29405" y="9769"/>
                </a:lnTo>
                <a:lnTo>
                  <a:pt x="19637" y="0"/>
                </a:lnTo>
                <a:close/>
              </a:path>
            </a:pathLst>
          </a:custGeom>
          <a:solidFill>
            <a:srgbClr val="FF992D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411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675" y="559163"/>
            <a:ext cx="6946277" cy="39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9"/>
          <p:cNvSpPr/>
          <p:nvPr/>
        </p:nvSpPr>
        <p:spPr>
          <a:xfrm>
            <a:off x="63900" y="0"/>
            <a:ext cx="9386400" cy="81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72" name="Google Shape;1072;p89"/>
          <p:cNvSpPr txBox="1"/>
          <p:nvPr/>
        </p:nvSpPr>
        <p:spPr>
          <a:xfrm rot="-5400000">
            <a:off x="3360025" y="1123850"/>
            <a:ext cx="600300" cy="6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latin typeface="Roboto"/>
                <a:ea typeface="Roboto"/>
                <a:cs typeface="Roboto"/>
                <a:sym typeface="Roboto"/>
              </a:rPr>
              <a:t>1900</a:t>
            </a: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1901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1902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1903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1904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1905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1906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1907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1908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1909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1910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1911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1912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1913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1914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1915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1916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1917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1918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1919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1920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C86B42-06C3-8B86-640E-D690802E0CC1}"/>
              </a:ext>
            </a:extLst>
          </p:cNvPr>
          <p:cNvGrpSpPr/>
          <p:nvPr/>
        </p:nvGrpSpPr>
        <p:grpSpPr>
          <a:xfrm>
            <a:off x="6026400" y="0"/>
            <a:ext cx="3117600" cy="5143500"/>
            <a:chOff x="6026400" y="0"/>
            <a:chExt cx="3117600" cy="5143500"/>
          </a:xfrm>
        </p:grpSpPr>
        <p:sp>
          <p:nvSpPr>
            <p:cNvPr id="1073" name="Google Shape;1073;p89"/>
            <p:cNvSpPr/>
            <p:nvPr/>
          </p:nvSpPr>
          <p:spPr>
            <a:xfrm>
              <a:off x="6026400" y="0"/>
              <a:ext cx="3117600" cy="5143500"/>
            </a:xfrm>
            <a:prstGeom prst="rect">
              <a:avLst/>
            </a:prstGeom>
            <a:solidFill>
              <a:srgbClr val="000000">
                <a:alpha val="86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Step 3</a:t>
              </a:r>
              <a:endParaRPr sz="30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74" name="Google Shape;1074;p89"/>
            <p:cNvCxnSpPr/>
            <p:nvPr/>
          </p:nvCxnSpPr>
          <p:spPr>
            <a:xfrm>
              <a:off x="6685300" y="2576750"/>
              <a:ext cx="1800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7" name="Google Shape;1077;p89"/>
          <p:cNvSpPr txBox="1"/>
          <p:nvPr/>
        </p:nvSpPr>
        <p:spPr>
          <a:xfrm>
            <a:off x="558775" y="113832"/>
            <a:ext cx="50754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8" name="Google Shape;1078;p89"/>
          <p:cNvSpPr txBox="1"/>
          <p:nvPr/>
        </p:nvSpPr>
        <p:spPr>
          <a:xfrm>
            <a:off x="8100" y="973700"/>
            <a:ext cx="423000" cy="3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20k</a:t>
            </a: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7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 Data Analysis</a:t>
            </a:r>
            <a:endParaRPr dirty="0"/>
          </a:p>
        </p:txBody>
      </p:sp>
      <p:sp>
        <p:nvSpPr>
          <p:cNvPr id="1046" name="Google Shape;1046;p86"/>
          <p:cNvSpPr txBox="1">
            <a:spLocks noGrp="1"/>
          </p:cNvSpPr>
          <p:nvPr>
            <p:ph type="subTitle" idx="1"/>
          </p:nvPr>
        </p:nvSpPr>
        <p:spPr>
          <a:xfrm>
            <a:off x="514350" y="418500"/>
            <a:ext cx="8094575" cy="364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 Statistics</a:t>
            </a:r>
            <a:endParaRPr dirty="0"/>
          </a:p>
        </p:txBody>
      </p:sp>
      <p:graphicFrame>
        <p:nvGraphicFramePr>
          <p:cNvPr id="1047" name="Google Shape;1047;p86"/>
          <p:cNvGraphicFramePr/>
          <p:nvPr>
            <p:extLst>
              <p:ext uri="{D42A27DB-BD31-4B8C-83A1-F6EECF244321}">
                <p14:modId xmlns:p14="http://schemas.microsoft.com/office/powerpoint/2010/main" val="2947474547"/>
              </p:ext>
            </p:extLst>
          </p:nvPr>
        </p:nvGraphicFramePr>
        <p:xfrm>
          <a:off x="422348" y="783300"/>
          <a:ext cx="7085082" cy="3672110"/>
        </p:xfrm>
        <a:graphic>
          <a:graphicData uri="http://schemas.openxmlformats.org/drawingml/2006/table">
            <a:tbl>
              <a:tblPr>
                <a:noFill/>
                <a:tableStyleId>{0F164482-E55E-4883-BB2E-07D017E72556}</a:tableStyleId>
              </a:tblPr>
              <a:tblGrid>
                <a:gridCol w="1180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08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08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0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750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45700" marB="45700">
                    <a:solidFill>
                      <a:srgbClr val="28C8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/>
                    </a:p>
                  </a:txBody>
                  <a:tcPr marL="91425" marR="91425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b="1" dirty="0"/>
                    </a:p>
                  </a:txBody>
                  <a:tcPr marL="91425" marR="91425" marT="45700" marB="45700">
                    <a:solidFill>
                      <a:srgbClr val="EE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176</TotalTime>
  <Words>339</Words>
  <Application>Microsoft Office PowerPoint</Application>
  <PresentationFormat>On-screen Show (16:9)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Oswald</vt:lpstr>
      <vt:lpstr>Roboto Light</vt:lpstr>
      <vt:lpstr>Roboto Medium</vt:lpstr>
      <vt:lpstr>Roboto</vt:lpstr>
      <vt:lpstr>Palatino Linotype</vt:lpstr>
      <vt:lpstr>Arial</vt:lpstr>
      <vt:lpstr>Gallery</vt:lpstr>
      <vt:lpstr>Texas Home Buyers Guide</vt:lpstr>
      <vt:lpstr>Main Questions ?</vt:lpstr>
      <vt:lpstr>PowerPoint Presentation</vt:lpstr>
      <vt:lpstr>Data Sources</vt:lpstr>
      <vt:lpstr>PowerPoint Presentation</vt:lpstr>
      <vt:lpstr>Step 2: Define Strategy and Metrics </vt:lpstr>
      <vt:lpstr>Step 1: Define Strategy and Metrics </vt:lpstr>
      <vt:lpstr>PowerPoint Presentation</vt:lpstr>
      <vt:lpstr>COVID Data Analysis</vt:lpstr>
      <vt:lpstr>Questions ?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Home Buyers Guide</dc:title>
  <cp:lastModifiedBy>S A</cp:lastModifiedBy>
  <cp:revision>1</cp:revision>
  <dcterms:modified xsi:type="dcterms:W3CDTF">2023-04-18T01:50:55Z</dcterms:modified>
</cp:coreProperties>
</file>